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4"/>
  </p:sldMasterIdLst>
  <p:notesMasterIdLst>
    <p:notesMasterId r:id="rId6"/>
  </p:notesMasterIdLst>
  <p:sldIdLst>
    <p:sldId id="423" r:id="rId5"/>
  </p:sldIdLst>
  <p:sldSz cx="10691813" cy="7559675"/>
  <p:notesSz cx="6858000" cy="9144000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47C4F3-4516-534B-90C8-DE3763EA1516}" v="20" dt="2022-05-31T12:20:17.881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>
      <p:cViewPr varScale="1">
        <p:scale>
          <a:sx n="94" d="100"/>
          <a:sy n="94" d="100"/>
        </p:scale>
        <p:origin x="1720" y="19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944B1-A67C-4B65-98B8-53F965EBDDAB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F7746-73A2-4BA7-A885-187E484BB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23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0"/>
            <a:ext cx="10691813" cy="57847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 userDrawn="1"/>
        </p:nvSpPr>
        <p:spPr bwMode="gray">
          <a:xfrm>
            <a:off x="0" y="1274618"/>
            <a:ext cx="8412480" cy="3491346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 userDrawn="1"/>
        </p:nvSpPr>
        <p:spPr bwMode="gray">
          <a:xfrm>
            <a:off x="0" y="4511040"/>
            <a:ext cx="4433455" cy="127374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1" y="1274618"/>
            <a:ext cx="6439824" cy="3236422"/>
          </a:xfrm>
        </p:spPr>
        <p:txBody>
          <a:bodyPr anchor="ctr" anchorCtr="0">
            <a:noAutofit/>
          </a:bodyPr>
          <a:lstStyle>
            <a:lvl1pPr algn="l">
              <a:defRPr sz="54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520700" y="4511041"/>
            <a:ext cx="3269905" cy="1273740"/>
          </a:xfrm>
        </p:spPr>
        <p:txBody>
          <a:bodyPr anchor="ctr">
            <a:noAutofit/>
          </a:bodyPr>
          <a:lstStyle>
            <a:lvl1pPr marL="0" indent="0" algn="l">
              <a:buNone/>
              <a:defRPr sz="1500" b="1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 noProof="0"/>
              <a:t>Click to edit Master subtitle style</a:t>
            </a:r>
          </a:p>
        </p:txBody>
      </p:sp>
      <p:grpSp>
        <p:nvGrpSpPr>
          <p:cNvPr id="30" name="Group 29"/>
          <p:cNvGrpSpPr>
            <a:grpSpLocks noChangeAspect="1"/>
          </p:cNvGrpSpPr>
          <p:nvPr userDrawn="1"/>
        </p:nvGrpSpPr>
        <p:grpSpPr>
          <a:xfrm>
            <a:off x="8445140" y="6202800"/>
            <a:ext cx="1525948" cy="828000"/>
            <a:chOff x="0" y="879475"/>
            <a:chExt cx="10058401" cy="5457825"/>
          </a:xfrm>
        </p:grpSpPr>
        <p:sp>
          <p:nvSpPr>
            <p:cNvPr id="24" name="Freeform 5"/>
            <p:cNvSpPr>
              <a:spLocks/>
            </p:cNvSpPr>
            <p:nvPr userDrawn="1"/>
          </p:nvSpPr>
          <p:spPr bwMode="auto">
            <a:xfrm>
              <a:off x="0" y="1255713"/>
              <a:ext cx="1343025" cy="4695825"/>
            </a:xfrm>
            <a:custGeom>
              <a:avLst/>
              <a:gdLst>
                <a:gd name="T0" fmla="*/ 631 w 631"/>
                <a:gd name="T1" fmla="*/ 0 h 2205"/>
                <a:gd name="T2" fmla="*/ 0 w 631"/>
                <a:gd name="T3" fmla="*/ 1103 h 2205"/>
                <a:gd name="T4" fmla="*/ 631 w 631"/>
                <a:gd name="T5" fmla="*/ 2205 h 2205"/>
                <a:gd name="T6" fmla="*/ 631 w 631"/>
                <a:gd name="T7" fmla="*/ 0 h 2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" h="2205">
                  <a:moveTo>
                    <a:pt x="631" y="0"/>
                  </a:moveTo>
                  <a:cubicBezTo>
                    <a:pt x="253" y="220"/>
                    <a:pt x="0" y="628"/>
                    <a:pt x="0" y="1103"/>
                  </a:cubicBezTo>
                  <a:cubicBezTo>
                    <a:pt x="0" y="1577"/>
                    <a:pt x="251" y="1983"/>
                    <a:pt x="631" y="2205"/>
                  </a:cubicBezTo>
                  <a:lnTo>
                    <a:pt x="6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6"/>
            <p:cNvSpPr>
              <a:spLocks/>
            </p:cNvSpPr>
            <p:nvPr userDrawn="1"/>
          </p:nvSpPr>
          <p:spPr bwMode="auto">
            <a:xfrm>
              <a:off x="1916113" y="881063"/>
              <a:ext cx="3500438" cy="2101850"/>
            </a:xfrm>
            <a:custGeom>
              <a:avLst/>
              <a:gdLst>
                <a:gd name="T0" fmla="*/ 0 w 1644"/>
                <a:gd name="T1" fmla="*/ 686 h 987"/>
                <a:gd name="T2" fmla="*/ 383 w 1644"/>
                <a:gd name="T3" fmla="*/ 554 h 987"/>
                <a:gd name="T4" fmla="*/ 986 w 1644"/>
                <a:gd name="T5" fmla="*/ 987 h 987"/>
                <a:gd name="T6" fmla="*/ 1644 w 1644"/>
                <a:gd name="T7" fmla="*/ 987 h 987"/>
                <a:gd name="T8" fmla="*/ 1407 w 1644"/>
                <a:gd name="T9" fmla="*/ 484 h 987"/>
                <a:gd name="T10" fmla="*/ 383 w 1644"/>
                <a:gd name="T11" fmla="*/ 0 h 987"/>
                <a:gd name="T12" fmla="*/ 0 w 1644"/>
                <a:gd name="T13" fmla="*/ 56 h 987"/>
                <a:gd name="T14" fmla="*/ 0 w 1644"/>
                <a:gd name="T15" fmla="*/ 6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44" h="987">
                  <a:moveTo>
                    <a:pt x="0" y="686"/>
                  </a:moveTo>
                  <a:cubicBezTo>
                    <a:pt x="107" y="603"/>
                    <a:pt x="238" y="554"/>
                    <a:pt x="383" y="554"/>
                  </a:cubicBezTo>
                  <a:cubicBezTo>
                    <a:pt x="660" y="554"/>
                    <a:pt x="886" y="717"/>
                    <a:pt x="986" y="987"/>
                  </a:cubicBezTo>
                  <a:cubicBezTo>
                    <a:pt x="1644" y="987"/>
                    <a:pt x="1644" y="987"/>
                    <a:pt x="1644" y="987"/>
                  </a:cubicBezTo>
                  <a:cubicBezTo>
                    <a:pt x="1614" y="813"/>
                    <a:pt x="1540" y="654"/>
                    <a:pt x="1407" y="484"/>
                  </a:cubicBezTo>
                  <a:cubicBezTo>
                    <a:pt x="1160" y="170"/>
                    <a:pt x="805" y="0"/>
                    <a:pt x="383" y="0"/>
                  </a:cubicBezTo>
                  <a:cubicBezTo>
                    <a:pt x="250" y="0"/>
                    <a:pt x="121" y="20"/>
                    <a:pt x="0" y="56"/>
                  </a:cubicBezTo>
                  <a:lnTo>
                    <a:pt x="0" y="6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1916113" y="4273550"/>
              <a:ext cx="3500438" cy="2063750"/>
            </a:xfrm>
            <a:custGeom>
              <a:avLst/>
              <a:gdLst>
                <a:gd name="T0" fmla="*/ 391 w 1644"/>
                <a:gd name="T1" fmla="*/ 414 h 969"/>
                <a:gd name="T2" fmla="*/ 0 w 1644"/>
                <a:gd name="T3" fmla="*/ 278 h 969"/>
                <a:gd name="T4" fmla="*/ 0 w 1644"/>
                <a:gd name="T5" fmla="*/ 908 h 969"/>
                <a:gd name="T6" fmla="*/ 405 w 1644"/>
                <a:gd name="T7" fmla="*/ 969 h 969"/>
                <a:gd name="T8" fmla="*/ 1644 w 1644"/>
                <a:gd name="T9" fmla="*/ 0 h 969"/>
                <a:gd name="T10" fmla="*/ 986 w 1644"/>
                <a:gd name="T11" fmla="*/ 0 h 969"/>
                <a:gd name="T12" fmla="*/ 391 w 1644"/>
                <a:gd name="T13" fmla="*/ 414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4" h="969">
                  <a:moveTo>
                    <a:pt x="391" y="414"/>
                  </a:moveTo>
                  <a:cubicBezTo>
                    <a:pt x="243" y="414"/>
                    <a:pt x="109" y="364"/>
                    <a:pt x="0" y="278"/>
                  </a:cubicBezTo>
                  <a:cubicBezTo>
                    <a:pt x="0" y="908"/>
                    <a:pt x="0" y="908"/>
                    <a:pt x="0" y="908"/>
                  </a:cubicBezTo>
                  <a:cubicBezTo>
                    <a:pt x="127" y="947"/>
                    <a:pt x="263" y="969"/>
                    <a:pt x="405" y="969"/>
                  </a:cubicBezTo>
                  <a:cubicBezTo>
                    <a:pt x="1004" y="969"/>
                    <a:pt x="1504" y="577"/>
                    <a:pt x="1644" y="0"/>
                  </a:cubicBezTo>
                  <a:cubicBezTo>
                    <a:pt x="986" y="0"/>
                    <a:pt x="986" y="0"/>
                    <a:pt x="986" y="0"/>
                  </a:cubicBezTo>
                  <a:cubicBezTo>
                    <a:pt x="853" y="274"/>
                    <a:pt x="653" y="414"/>
                    <a:pt x="391" y="4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8"/>
            <p:cNvSpPr>
              <a:spLocks noChangeArrowheads="1"/>
            </p:cNvSpPr>
            <p:nvPr userDrawn="1"/>
          </p:nvSpPr>
          <p:spPr bwMode="auto">
            <a:xfrm>
              <a:off x="6015038" y="879475"/>
              <a:ext cx="1281113" cy="54578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9"/>
            <p:cNvSpPr>
              <a:spLocks noChangeArrowheads="1"/>
            </p:cNvSpPr>
            <p:nvPr userDrawn="1"/>
          </p:nvSpPr>
          <p:spPr bwMode="auto">
            <a:xfrm>
              <a:off x="7869238" y="3041650"/>
              <a:ext cx="955675" cy="11795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auto">
            <a:xfrm>
              <a:off x="7869238" y="879475"/>
              <a:ext cx="2189163" cy="1179513"/>
            </a:xfrm>
            <a:custGeom>
              <a:avLst/>
              <a:gdLst>
                <a:gd name="T0" fmla="*/ 1379 w 1379"/>
                <a:gd name="T1" fmla="*/ 372 h 743"/>
                <a:gd name="T2" fmla="*/ 1008 w 1379"/>
                <a:gd name="T3" fmla="*/ 0 h 743"/>
                <a:gd name="T4" fmla="*/ 1008 w 1379"/>
                <a:gd name="T5" fmla="*/ 0 h 743"/>
                <a:gd name="T6" fmla="*/ 0 w 1379"/>
                <a:gd name="T7" fmla="*/ 0 h 743"/>
                <a:gd name="T8" fmla="*/ 0 w 1379"/>
                <a:gd name="T9" fmla="*/ 743 h 743"/>
                <a:gd name="T10" fmla="*/ 1008 w 1379"/>
                <a:gd name="T11" fmla="*/ 743 h 743"/>
                <a:gd name="T12" fmla="*/ 1008 w 1379"/>
                <a:gd name="T13" fmla="*/ 743 h 743"/>
                <a:gd name="T14" fmla="*/ 1379 w 1379"/>
                <a:gd name="T15" fmla="*/ 3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9" h="743">
                  <a:moveTo>
                    <a:pt x="1379" y="372"/>
                  </a:moveTo>
                  <a:lnTo>
                    <a:pt x="1008" y="0"/>
                  </a:lnTo>
                  <a:lnTo>
                    <a:pt x="1008" y="0"/>
                  </a:lnTo>
                  <a:lnTo>
                    <a:pt x="0" y="0"/>
                  </a:lnTo>
                  <a:lnTo>
                    <a:pt x="0" y="743"/>
                  </a:lnTo>
                  <a:lnTo>
                    <a:pt x="1008" y="743"/>
                  </a:lnTo>
                  <a:lnTo>
                    <a:pt x="1008" y="743"/>
                  </a:lnTo>
                  <a:lnTo>
                    <a:pt x="1379" y="3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8CCDE51-EBB1-4198-AC30-5EB82C5F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23" name="Pentagon 24">
            <a:extLst>
              <a:ext uri="{FF2B5EF4-FFF2-40B4-BE49-F238E27FC236}">
                <a16:creationId xmlns:a16="http://schemas.microsoft.com/office/drawing/2014/main" id="{BF571BBF-2743-4656-AE87-3233417BD04F}"/>
              </a:ext>
            </a:extLst>
          </p:cNvPr>
          <p:cNvSpPr/>
          <p:nvPr userDrawn="1"/>
        </p:nvSpPr>
        <p:spPr>
          <a:xfrm>
            <a:off x="0" y="7164000"/>
            <a:ext cx="410094" cy="252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20435C-5667-7947-B32F-3C5491A77F24}"/>
              </a:ext>
            </a:extLst>
          </p:cNvPr>
          <p:cNvSpPr txBox="1"/>
          <p:nvPr userDrawn="1"/>
        </p:nvSpPr>
        <p:spPr bwMode="gray">
          <a:xfrm>
            <a:off x="520701" y="7181999"/>
            <a:ext cx="233380" cy="2339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00" b="1">
                <a:latin typeface="+mj-lt"/>
              </a:rPr>
              <a:t>CF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0F435-5B58-124E-9495-B82C5843E780}"/>
              </a:ext>
            </a:extLst>
          </p:cNvPr>
          <p:cNvCxnSpPr/>
          <p:nvPr userDrawn="1"/>
        </p:nvCxnSpPr>
        <p:spPr>
          <a:xfrm flipH="1">
            <a:off x="981614" y="7218000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99399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698" y="1403350"/>
            <a:ext cx="4716465" cy="5076825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 marL="108000" indent="-108000">
              <a:spcAft>
                <a:spcPts val="0"/>
              </a:spcAft>
              <a:defRPr/>
            </a:lvl3pPr>
            <a:lvl4pPr indent="-108000">
              <a:spcAft>
                <a:spcPts val="0"/>
              </a:spcAft>
              <a:defRPr/>
            </a:lvl4pPr>
            <a:lvl5pPr indent="-108000">
              <a:spcAft>
                <a:spcPts val="0"/>
              </a:spcAft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4649" y="1403350"/>
            <a:ext cx="4716463" cy="5076825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 marL="108000" indent="-108000">
              <a:spcAft>
                <a:spcPts val="0"/>
              </a:spcAft>
              <a:defRPr/>
            </a:lvl3pPr>
            <a:lvl4pPr indent="-108000">
              <a:spcAft>
                <a:spcPts val="0"/>
              </a:spcAft>
              <a:defRPr/>
            </a:lvl4pPr>
            <a:lvl5pPr indent="-108000">
              <a:spcAft>
                <a:spcPts val="0"/>
              </a:spcAft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789E8822-A436-4DE1-B592-79B20B3EEA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C9AA64B-555A-4DD4-945E-0AFD01772B4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9082DC8-42FA-4B77-8931-921926AC74B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8B17E70-F733-4B2D-ADB8-80120DACE18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409A03AC-7E99-4D30-A9C1-2A9C29CA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58233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3299" userDrawn="1">
          <p15:clr>
            <a:srgbClr val="FBAE40"/>
          </p15:clr>
        </p15:guide>
        <p15:guide id="2" pos="343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700" y="1403351"/>
            <a:ext cx="4716463" cy="469603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 marL="108000" indent="-108000">
              <a:spcAft>
                <a:spcPts val="0"/>
              </a:spcAft>
              <a:defRPr/>
            </a:lvl3pPr>
            <a:lvl4pPr indent="-108000">
              <a:spcAft>
                <a:spcPts val="0"/>
              </a:spcAft>
              <a:defRPr/>
            </a:lvl4pPr>
            <a:lvl5pPr indent="-108000">
              <a:spcAft>
                <a:spcPts val="0"/>
              </a:spcAft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E09CE0E-60C0-4E57-9245-CCC84B9DBF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54649" y="1403350"/>
            <a:ext cx="4716463" cy="46960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D9E7F01F-2E73-44B9-B315-FC89DD1403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8B89C-8D23-462B-892E-BADF9C22E35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859C2E-FA04-4DC3-8F68-AF825767C1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9CF4C56-E352-4023-BC84-0856788C79D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624710EE-157A-460E-B222-E91086D8C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8" y="370632"/>
            <a:ext cx="9631114" cy="54011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82404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3299">
          <p15:clr>
            <a:srgbClr val="FBAE40"/>
          </p15:clr>
        </p15:guide>
        <p15:guide id="2" pos="34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878B06C-D91F-48FA-A4A4-53AD9D9F31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7517F5-B06E-4E50-A5E0-135B2F50150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407F53-A39A-4E7A-80DB-85B84FCB2B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AD839-FF05-4C47-ABEC-C8DD10493D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DDD2DFD-387C-4627-9BF9-B5A07B8E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FDE0EDA5-9CA2-4F59-BEA9-7EEAF1A40F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0697" y="900115"/>
            <a:ext cx="9650415" cy="503236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374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430A6DD-AF71-46FC-977B-6C593D0696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92488-69A3-43E1-ABAF-8B44D96745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014863-BBBE-413F-80A2-699324C63C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CB9A64-3950-40A1-A5AD-B4C70522B9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21396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430A6DD-AF71-46FC-977B-6C593D0696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92488-69A3-43E1-ABAF-8B44D96745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014863-BBBE-413F-80A2-699324C63C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CB9A64-3950-40A1-A5AD-B4C70522B9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D803A-4FD5-1647-BC41-655500B70C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0700" y="2070000"/>
            <a:ext cx="9650412" cy="3813175"/>
          </a:xfrm>
        </p:spPr>
        <p:txBody>
          <a:bodyPr/>
          <a:lstStyle>
            <a:lvl1pPr>
              <a:lnSpc>
                <a:spcPts val="4400"/>
              </a:lnSpc>
              <a:spcAft>
                <a:spcPts val="0"/>
              </a:spcAft>
              <a:defRPr sz="4400" b="1" i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422798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2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24">
            <a:extLst>
              <a:ext uri="{FF2B5EF4-FFF2-40B4-BE49-F238E27FC236}">
                <a16:creationId xmlns:a16="http://schemas.microsoft.com/office/drawing/2014/main" id="{6E856B01-91D9-42C6-B616-58660F4BB23B}"/>
              </a:ext>
            </a:extLst>
          </p:cNvPr>
          <p:cNvSpPr/>
          <p:nvPr userDrawn="1"/>
        </p:nvSpPr>
        <p:spPr>
          <a:xfrm>
            <a:off x="0" y="7164000"/>
            <a:ext cx="410094" cy="252000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BEE10-A4F7-481A-8842-5F3094EA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3200" y="7182000"/>
            <a:ext cx="5360286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E3E4BDD-ACAF-2E4F-ABE8-EEE65BB925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0700" y="2070000"/>
            <a:ext cx="9650412" cy="3813175"/>
          </a:xfrm>
        </p:spPr>
        <p:txBody>
          <a:bodyPr/>
          <a:lstStyle>
            <a:lvl1pPr>
              <a:lnSpc>
                <a:spcPts val="4400"/>
              </a:lnSpc>
              <a:spcAft>
                <a:spcPts val="0"/>
              </a:spcAft>
              <a:defRPr sz="44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1769E2DB-ABA2-D04D-9F53-E3B13D85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6142" y="7182000"/>
            <a:ext cx="1029027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3754E9-D88F-DB4C-8818-B66E4B0CD4B4}"/>
              </a:ext>
            </a:extLst>
          </p:cNvPr>
          <p:cNvSpPr txBox="1"/>
          <p:nvPr userDrawn="1"/>
        </p:nvSpPr>
        <p:spPr>
          <a:xfrm>
            <a:off x="10140696" y="7287768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900"/>
              </a:spcAft>
            </a:pPr>
            <a:endParaRPr lang="en-GB" sz="140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CC8B73-6B36-A842-8750-C2532A3F5611}"/>
              </a:ext>
            </a:extLst>
          </p:cNvPr>
          <p:cNvSpPr txBox="1"/>
          <p:nvPr userDrawn="1"/>
        </p:nvSpPr>
        <p:spPr>
          <a:xfrm>
            <a:off x="10058400" y="7287768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900"/>
              </a:spcAft>
            </a:pPr>
            <a:endParaRPr lang="en-GB" sz="1400" err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CB0DC2-B222-4244-8300-E2CF2974D317}"/>
              </a:ext>
            </a:extLst>
          </p:cNvPr>
          <p:cNvSpPr txBox="1"/>
          <p:nvPr userDrawn="1"/>
        </p:nvSpPr>
        <p:spPr bwMode="gray">
          <a:xfrm>
            <a:off x="520701" y="7181999"/>
            <a:ext cx="233380" cy="2339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00" b="1">
                <a:solidFill>
                  <a:schemeClr val="bg1"/>
                </a:solidFill>
                <a:latin typeface="+mj-lt"/>
              </a:rPr>
              <a:t>CF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CF5182-0EDB-FC4D-96F1-A9B1AE797FB1}"/>
              </a:ext>
            </a:extLst>
          </p:cNvPr>
          <p:cNvCxnSpPr/>
          <p:nvPr userDrawn="1"/>
        </p:nvCxnSpPr>
        <p:spPr>
          <a:xfrm flipH="1">
            <a:off x="981614" y="7218000"/>
            <a:ext cx="0" cy="144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90707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430A6DD-AF71-46FC-977B-6C593D0696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92488-69A3-43E1-ABAF-8B44D96745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014863-BBBE-413F-80A2-699324C63C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CB9A64-3950-40A1-A5AD-B4C70522B9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D803A-4FD5-1647-BC41-655500B70C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0700" y="1800225"/>
            <a:ext cx="5338800" cy="3813175"/>
          </a:xfrm>
        </p:spPr>
        <p:txBody>
          <a:bodyPr/>
          <a:lstStyle>
            <a:lvl1pPr>
              <a:lnSpc>
                <a:spcPts val="3000"/>
              </a:lnSpc>
              <a:spcAft>
                <a:spcPts val="0"/>
              </a:spcAft>
              <a:defRPr sz="3000" b="1" i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837317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430A6DD-AF71-46FC-977B-6C593D0696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92488-69A3-43E1-ABAF-8B44D96745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014863-BBBE-413F-80A2-699324C63C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CB9A64-3950-40A1-A5AD-B4C70522B9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D803A-4FD5-1647-BC41-655500B70C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63106" y="1951200"/>
            <a:ext cx="5565600" cy="3813175"/>
          </a:xfrm>
        </p:spPr>
        <p:txBody>
          <a:bodyPr/>
          <a:lstStyle>
            <a:lvl1pPr algn="ctr">
              <a:lnSpc>
                <a:spcPts val="3000"/>
              </a:lnSpc>
              <a:spcAft>
                <a:spcPts val="0"/>
              </a:spcAft>
              <a:defRPr sz="3000" b="1" i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67762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430A6DD-AF71-46FC-977B-6C593D0696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92488-69A3-43E1-ABAF-8B44D96745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014863-BBBE-413F-80A2-699324C63C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CB9A64-3950-40A1-A5AD-B4C70522B9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5417B89F-3F88-F44B-9E35-2B9BF983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0000"/>
            <a:ext cx="9631114" cy="54011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ACD97-6F0A-024F-809E-B8582A09DFD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0700" y="1403350"/>
            <a:ext cx="9650413" cy="5076825"/>
          </a:xfrm>
        </p:spPr>
        <p:txBody>
          <a:bodyPr numCol="3" spcCol="432000"/>
          <a:lstStyle>
            <a:lvl1pPr>
              <a:lnSpc>
                <a:spcPts val="1800"/>
              </a:lnSpc>
              <a:spcAft>
                <a:spcPts val="0"/>
              </a:spcAft>
              <a:defRPr sz="1200" b="1" i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lnSpc>
                <a:spcPts val="1800"/>
              </a:lnSpc>
              <a:defRPr sz="12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3DA8F0-A15C-F247-ADA2-CCF63136A7CC}"/>
              </a:ext>
            </a:extLst>
          </p:cNvPr>
          <p:cNvSpPr txBox="1"/>
          <p:nvPr userDrawn="1"/>
        </p:nvSpPr>
        <p:spPr>
          <a:xfrm>
            <a:off x="960699" y="2754775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900"/>
              </a:spcAft>
            </a:pPr>
            <a:endParaRPr lang="en-US" sz="1400" err="1"/>
          </a:p>
        </p:txBody>
      </p:sp>
    </p:spTree>
    <p:extLst>
      <p:ext uri="{BB962C8B-B14F-4D97-AF65-F5344CB8AC3E}">
        <p14:creationId xmlns:p14="http://schemas.microsoft.com/office/powerpoint/2010/main" val="101108617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430A6DD-AF71-46FC-977B-6C593D0696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92488-69A3-43E1-ABAF-8B44D96745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014863-BBBE-413F-80A2-699324C63C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CB9A64-3950-40A1-A5AD-B4C70522B9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5417B89F-3F88-F44B-9E35-2B9BF983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0000"/>
            <a:ext cx="9631114" cy="54011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ACD97-6F0A-024F-809E-B8582A09DFD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0700" y="1403350"/>
            <a:ext cx="9650413" cy="5076825"/>
          </a:xfrm>
        </p:spPr>
        <p:txBody>
          <a:bodyPr numCol="4" spcCol="432000"/>
          <a:lstStyle>
            <a:lvl1pPr>
              <a:lnSpc>
                <a:spcPts val="1800"/>
              </a:lnSpc>
              <a:spcAft>
                <a:spcPts val="0"/>
              </a:spcAft>
              <a:defRPr sz="1200" b="1" i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lnSpc>
                <a:spcPts val="1800"/>
              </a:lnSpc>
              <a:defRPr sz="12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141972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 bwMode="gray">
          <a:xfrm>
            <a:off x="4929923" y="3525507"/>
            <a:ext cx="5761023" cy="4036212"/>
          </a:xfrm>
          <a:custGeom>
            <a:avLst/>
            <a:gdLst>
              <a:gd name="connsiteX0" fmla="*/ 0 w 5796742"/>
              <a:gd name="connsiteY0" fmla="*/ 4100945 h 4100945"/>
              <a:gd name="connsiteX1" fmla="*/ 4100946 w 5796742"/>
              <a:gd name="connsiteY1" fmla="*/ 0 h 4100945"/>
              <a:gd name="connsiteX2" fmla="*/ 5796742 w 5796742"/>
              <a:gd name="connsiteY2" fmla="*/ 1729047 h 4100945"/>
              <a:gd name="connsiteX3" fmla="*/ 5796742 w 5796742"/>
              <a:gd name="connsiteY3" fmla="*/ 4089862 h 4100945"/>
              <a:gd name="connsiteX4" fmla="*/ 0 w 5796742"/>
              <a:gd name="connsiteY4" fmla="*/ 4100945 h 4100945"/>
              <a:gd name="connsiteX0" fmla="*/ 0 w 5796742"/>
              <a:gd name="connsiteY0" fmla="*/ 4100945 h 4120158"/>
              <a:gd name="connsiteX1" fmla="*/ 4100946 w 5796742"/>
              <a:gd name="connsiteY1" fmla="*/ 0 h 4120158"/>
              <a:gd name="connsiteX2" fmla="*/ 5796742 w 5796742"/>
              <a:gd name="connsiteY2" fmla="*/ 1729047 h 4120158"/>
              <a:gd name="connsiteX3" fmla="*/ 5692082 w 5796742"/>
              <a:gd name="connsiteY3" fmla="*/ 4120158 h 4120158"/>
              <a:gd name="connsiteX4" fmla="*/ 0 w 5796742"/>
              <a:gd name="connsiteY4" fmla="*/ 4100945 h 4120158"/>
              <a:gd name="connsiteX0" fmla="*/ 0 w 5796742"/>
              <a:gd name="connsiteY0" fmla="*/ 4100945 h 4100945"/>
              <a:gd name="connsiteX1" fmla="*/ 4100946 w 5796742"/>
              <a:gd name="connsiteY1" fmla="*/ 0 h 4100945"/>
              <a:gd name="connsiteX2" fmla="*/ 5796742 w 5796742"/>
              <a:gd name="connsiteY2" fmla="*/ 1729047 h 4100945"/>
              <a:gd name="connsiteX3" fmla="*/ 5736149 w 5796742"/>
              <a:gd name="connsiteY3" fmla="*/ 4098125 h 4100945"/>
              <a:gd name="connsiteX4" fmla="*/ 0 w 5796742"/>
              <a:gd name="connsiteY4" fmla="*/ 4100945 h 4100945"/>
              <a:gd name="connsiteX0" fmla="*/ 0 w 5796742"/>
              <a:gd name="connsiteY0" fmla="*/ 4100945 h 4100945"/>
              <a:gd name="connsiteX1" fmla="*/ 4100946 w 5796742"/>
              <a:gd name="connsiteY1" fmla="*/ 0 h 4100945"/>
              <a:gd name="connsiteX2" fmla="*/ 5796742 w 5796742"/>
              <a:gd name="connsiteY2" fmla="*/ 1729047 h 4100945"/>
              <a:gd name="connsiteX3" fmla="*/ 5790918 w 5796742"/>
              <a:gd name="connsiteY3" fmla="*/ 4081456 h 4100945"/>
              <a:gd name="connsiteX4" fmla="*/ 0 w 5796742"/>
              <a:gd name="connsiteY4" fmla="*/ 4100945 h 4100945"/>
              <a:gd name="connsiteX0" fmla="*/ 0 w 5790968"/>
              <a:gd name="connsiteY0" fmla="*/ 4100945 h 4100945"/>
              <a:gd name="connsiteX1" fmla="*/ 4100946 w 5790968"/>
              <a:gd name="connsiteY1" fmla="*/ 0 h 4100945"/>
              <a:gd name="connsiteX2" fmla="*/ 5739592 w 5790968"/>
              <a:gd name="connsiteY2" fmla="*/ 1762384 h 4100945"/>
              <a:gd name="connsiteX3" fmla="*/ 5790918 w 5790968"/>
              <a:gd name="connsiteY3" fmla="*/ 4081456 h 4100945"/>
              <a:gd name="connsiteX4" fmla="*/ 0 w 5790968"/>
              <a:gd name="connsiteY4" fmla="*/ 4100945 h 4100945"/>
              <a:gd name="connsiteX0" fmla="*/ 0 w 5791979"/>
              <a:gd name="connsiteY0" fmla="*/ 4100945 h 4100945"/>
              <a:gd name="connsiteX1" fmla="*/ 4100946 w 5791979"/>
              <a:gd name="connsiteY1" fmla="*/ 0 h 4100945"/>
              <a:gd name="connsiteX2" fmla="*/ 5791979 w 5791979"/>
              <a:gd name="connsiteY2" fmla="*/ 1776672 h 4100945"/>
              <a:gd name="connsiteX3" fmla="*/ 5790918 w 5791979"/>
              <a:gd name="connsiteY3" fmla="*/ 4081456 h 4100945"/>
              <a:gd name="connsiteX4" fmla="*/ 0 w 5791979"/>
              <a:gd name="connsiteY4" fmla="*/ 4100945 h 4100945"/>
              <a:gd name="connsiteX0" fmla="*/ 0 w 5706254"/>
              <a:gd name="connsiteY0" fmla="*/ 4103326 h 4103326"/>
              <a:gd name="connsiteX1" fmla="*/ 4015221 w 5706254"/>
              <a:gd name="connsiteY1" fmla="*/ 0 h 4103326"/>
              <a:gd name="connsiteX2" fmla="*/ 5706254 w 5706254"/>
              <a:gd name="connsiteY2" fmla="*/ 1776672 h 4103326"/>
              <a:gd name="connsiteX3" fmla="*/ 5705193 w 5706254"/>
              <a:gd name="connsiteY3" fmla="*/ 4081456 h 4103326"/>
              <a:gd name="connsiteX4" fmla="*/ 0 w 5706254"/>
              <a:gd name="connsiteY4" fmla="*/ 4103326 h 4103326"/>
              <a:gd name="connsiteX0" fmla="*/ 0 w 5761023"/>
              <a:gd name="connsiteY0" fmla="*/ 4079514 h 4081456"/>
              <a:gd name="connsiteX1" fmla="*/ 4069990 w 5761023"/>
              <a:gd name="connsiteY1" fmla="*/ 0 h 4081456"/>
              <a:gd name="connsiteX2" fmla="*/ 5761023 w 5761023"/>
              <a:gd name="connsiteY2" fmla="*/ 1776672 h 4081456"/>
              <a:gd name="connsiteX3" fmla="*/ 5759962 w 5761023"/>
              <a:gd name="connsiteY3" fmla="*/ 4081456 h 4081456"/>
              <a:gd name="connsiteX4" fmla="*/ 0 w 5761023"/>
              <a:gd name="connsiteY4" fmla="*/ 4079514 h 4081456"/>
              <a:gd name="connsiteX0" fmla="*/ 0 w 5761023"/>
              <a:gd name="connsiteY0" fmla="*/ 4005695 h 4007637"/>
              <a:gd name="connsiteX1" fmla="*/ 4079515 w 5761023"/>
              <a:gd name="connsiteY1" fmla="*/ 0 h 4007637"/>
              <a:gd name="connsiteX2" fmla="*/ 5761023 w 5761023"/>
              <a:gd name="connsiteY2" fmla="*/ 1702853 h 4007637"/>
              <a:gd name="connsiteX3" fmla="*/ 5759962 w 5761023"/>
              <a:gd name="connsiteY3" fmla="*/ 4007637 h 4007637"/>
              <a:gd name="connsiteX4" fmla="*/ 0 w 5761023"/>
              <a:gd name="connsiteY4" fmla="*/ 4005695 h 4007637"/>
              <a:gd name="connsiteX0" fmla="*/ 0 w 5761023"/>
              <a:gd name="connsiteY0" fmla="*/ 4034270 h 4036212"/>
              <a:gd name="connsiteX1" fmla="*/ 4036652 w 5761023"/>
              <a:gd name="connsiteY1" fmla="*/ 0 h 4036212"/>
              <a:gd name="connsiteX2" fmla="*/ 5761023 w 5761023"/>
              <a:gd name="connsiteY2" fmla="*/ 1731428 h 4036212"/>
              <a:gd name="connsiteX3" fmla="*/ 5759962 w 5761023"/>
              <a:gd name="connsiteY3" fmla="*/ 4036212 h 4036212"/>
              <a:gd name="connsiteX4" fmla="*/ 0 w 5761023"/>
              <a:gd name="connsiteY4" fmla="*/ 4034270 h 403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1023" h="4036212">
                <a:moveTo>
                  <a:pt x="0" y="4034270"/>
                </a:moveTo>
                <a:lnTo>
                  <a:pt x="4036652" y="0"/>
                </a:lnTo>
                <a:lnTo>
                  <a:pt x="5761023" y="1731428"/>
                </a:lnTo>
                <a:cubicBezTo>
                  <a:pt x="5759082" y="2515564"/>
                  <a:pt x="5761903" y="3252076"/>
                  <a:pt x="5759962" y="4036212"/>
                </a:cubicBezTo>
                <a:lnTo>
                  <a:pt x="0" y="403427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0000" y="1884671"/>
            <a:ext cx="6542443" cy="3144614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Freeform 8"/>
          <p:cNvSpPr/>
          <p:nvPr userDrawn="1"/>
        </p:nvSpPr>
        <p:spPr bwMode="gray">
          <a:xfrm>
            <a:off x="5430982" y="-397"/>
            <a:ext cx="5262258" cy="5264112"/>
          </a:xfrm>
          <a:custGeom>
            <a:avLst/>
            <a:gdLst>
              <a:gd name="connsiteX0" fmla="*/ 0 w 5286894"/>
              <a:gd name="connsiteY0" fmla="*/ 22167 h 5297978"/>
              <a:gd name="connsiteX1" fmla="*/ 5275811 w 5286894"/>
              <a:gd name="connsiteY1" fmla="*/ 5297978 h 5297978"/>
              <a:gd name="connsiteX2" fmla="*/ 5286894 w 5286894"/>
              <a:gd name="connsiteY2" fmla="*/ 0 h 5297978"/>
              <a:gd name="connsiteX3" fmla="*/ 0 w 5286894"/>
              <a:gd name="connsiteY3" fmla="*/ 22167 h 5297978"/>
              <a:gd name="connsiteX0" fmla="*/ 0 w 5275851"/>
              <a:gd name="connsiteY0" fmla="*/ 27006 h 5302817"/>
              <a:gd name="connsiteX1" fmla="*/ 5275811 w 5275851"/>
              <a:gd name="connsiteY1" fmla="*/ 5302817 h 5302817"/>
              <a:gd name="connsiteX2" fmla="*/ 5032894 w 5275851"/>
              <a:gd name="connsiteY2" fmla="*/ 0 h 5302817"/>
              <a:gd name="connsiteX3" fmla="*/ 0 w 5275851"/>
              <a:gd name="connsiteY3" fmla="*/ 27006 h 5302817"/>
              <a:gd name="connsiteX0" fmla="*/ 0 w 5276215"/>
              <a:gd name="connsiteY0" fmla="*/ 396 h 5276207"/>
              <a:gd name="connsiteX1" fmla="*/ 5275811 w 5276215"/>
              <a:gd name="connsiteY1" fmla="*/ 5276207 h 5276207"/>
              <a:gd name="connsiteX2" fmla="*/ 5260285 w 5276215"/>
              <a:gd name="connsiteY2" fmla="*/ 0 h 5276207"/>
              <a:gd name="connsiteX3" fmla="*/ 0 w 5276215"/>
              <a:gd name="connsiteY3" fmla="*/ 396 h 5276207"/>
              <a:gd name="connsiteX0" fmla="*/ 0 w 5305028"/>
              <a:gd name="connsiteY0" fmla="*/ 396 h 5239922"/>
              <a:gd name="connsiteX1" fmla="*/ 5304840 w 5305028"/>
              <a:gd name="connsiteY1" fmla="*/ 5239922 h 5239922"/>
              <a:gd name="connsiteX2" fmla="*/ 5260285 w 5305028"/>
              <a:gd name="connsiteY2" fmla="*/ 0 h 5239922"/>
              <a:gd name="connsiteX3" fmla="*/ 0 w 5305028"/>
              <a:gd name="connsiteY3" fmla="*/ 396 h 5239922"/>
              <a:gd name="connsiteX0" fmla="*/ 0 w 5262258"/>
              <a:gd name="connsiteY0" fmla="*/ 396 h 5264112"/>
              <a:gd name="connsiteX1" fmla="*/ 5261297 w 5262258"/>
              <a:gd name="connsiteY1" fmla="*/ 5264112 h 5264112"/>
              <a:gd name="connsiteX2" fmla="*/ 5260285 w 5262258"/>
              <a:gd name="connsiteY2" fmla="*/ 0 h 5264112"/>
              <a:gd name="connsiteX3" fmla="*/ 0 w 5262258"/>
              <a:gd name="connsiteY3" fmla="*/ 396 h 526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2258" h="5264112">
                <a:moveTo>
                  <a:pt x="0" y="396"/>
                </a:moveTo>
                <a:lnTo>
                  <a:pt x="5261297" y="5264112"/>
                </a:lnTo>
                <a:cubicBezTo>
                  <a:pt x="5264991" y="3498119"/>
                  <a:pt x="5256591" y="1765993"/>
                  <a:pt x="5260285" y="0"/>
                </a:cubicBezTo>
                <a:lnTo>
                  <a:pt x="0" y="3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entagon 24">
            <a:extLst>
              <a:ext uri="{FF2B5EF4-FFF2-40B4-BE49-F238E27FC236}">
                <a16:creationId xmlns:a16="http://schemas.microsoft.com/office/drawing/2014/main" id="{7ACFA396-9E52-4399-BB34-CC925B12B645}"/>
              </a:ext>
            </a:extLst>
          </p:cNvPr>
          <p:cNvSpPr/>
          <p:nvPr userDrawn="1"/>
        </p:nvSpPr>
        <p:spPr>
          <a:xfrm>
            <a:off x="0" y="7164000"/>
            <a:ext cx="410094" cy="252000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0086BDD-A2DE-4CC8-9FF9-4C5DD287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3200" y="7182000"/>
            <a:ext cx="5360286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910055-3975-CE47-8C5A-9C1690A665DD}"/>
              </a:ext>
            </a:extLst>
          </p:cNvPr>
          <p:cNvSpPr txBox="1"/>
          <p:nvPr userDrawn="1"/>
        </p:nvSpPr>
        <p:spPr bwMode="gray">
          <a:xfrm>
            <a:off x="520701" y="7181999"/>
            <a:ext cx="233380" cy="2339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00" b="1">
                <a:solidFill>
                  <a:schemeClr val="bg1"/>
                </a:solidFill>
                <a:latin typeface="+mj-lt"/>
              </a:rPr>
              <a:t>CF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3745DED-0CE3-134B-9C53-EE1F73FE4C9E}"/>
              </a:ext>
            </a:extLst>
          </p:cNvPr>
          <p:cNvCxnSpPr/>
          <p:nvPr userDrawn="1"/>
        </p:nvCxnSpPr>
        <p:spPr>
          <a:xfrm flipH="1">
            <a:off x="981614" y="7218000"/>
            <a:ext cx="0" cy="144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2313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430A6DD-AF71-46FC-977B-6C593D0696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92488-69A3-43E1-ABAF-8B44D96745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014863-BBBE-413F-80A2-699324C63C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CB9A64-3950-40A1-A5AD-B4C70522B9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5417B89F-3F88-F44B-9E35-2B9BF983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0000"/>
            <a:ext cx="9631114" cy="54011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ACD97-6F0A-024F-809E-B8582A09DFD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0700" y="1403350"/>
            <a:ext cx="3851999" cy="5076825"/>
          </a:xfrm>
        </p:spPr>
        <p:txBody>
          <a:bodyPr numCol="1" spcCol="432000"/>
          <a:lstStyle>
            <a:lvl1pPr>
              <a:lnSpc>
                <a:spcPts val="1800"/>
              </a:lnSpc>
              <a:spcAft>
                <a:spcPts val="0"/>
              </a:spcAft>
              <a:defRPr sz="1200" b="1" i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lnSpc>
                <a:spcPts val="1800"/>
              </a:lnSpc>
              <a:defRPr sz="12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86812E-4E5D-1F4F-B703-BB485DFCC6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69" r="27476"/>
          <a:stretch/>
        </p:blipFill>
        <p:spPr>
          <a:xfrm>
            <a:off x="5248655" y="1038456"/>
            <a:ext cx="2871217" cy="5482762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AFC28E2-5E64-874E-BC97-C50A4DB840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9357" y="1979423"/>
            <a:ext cx="1820163" cy="3232657"/>
          </a:xfrm>
        </p:spPr>
        <p:txBody>
          <a:bodyPr lIns="72000" tIns="72000" rIns="72000" bIns="72000" numCol="1" spcCol="432000"/>
          <a:lstStyle>
            <a:lvl1pPr>
              <a:lnSpc>
                <a:spcPts val="1600"/>
              </a:lnSpc>
              <a:spcAft>
                <a:spcPts val="0"/>
              </a:spcAft>
              <a:defRPr sz="1000" b="1" i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lnSpc>
                <a:spcPts val="1600"/>
              </a:lnSpc>
              <a:defRPr sz="10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1600"/>
              </a:lnSpc>
              <a:defRPr sz="1000"/>
            </a:lvl3pPr>
            <a:lvl4pPr>
              <a:lnSpc>
                <a:spcPts val="1600"/>
              </a:lnSpc>
              <a:defRPr sz="1000"/>
            </a:lvl4pPr>
            <a:lvl5pPr>
              <a:lnSpc>
                <a:spcPts val="1600"/>
              </a:lnSpc>
              <a:defRPr sz="1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4021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616588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0700" y="1884671"/>
            <a:ext cx="6561743" cy="3144614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Freeform 6"/>
          <p:cNvSpPr/>
          <p:nvPr userDrawn="1"/>
        </p:nvSpPr>
        <p:spPr bwMode="gray">
          <a:xfrm>
            <a:off x="6194194" y="-2"/>
            <a:ext cx="4498312" cy="7560600"/>
          </a:xfrm>
          <a:custGeom>
            <a:avLst/>
            <a:gdLst>
              <a:gd name="connsiteX0" fmla="*/ 0 w 4522124"/>
              <a:gd name="connsiteY0" fmla="*/ 0 h 7570124"/>
              <a:gd name="connsiteX1" fmla="*/ 4522124 w 4522124"/>
              <a:gd name="connsiteY1" fmla="*/ 0 h 7570124"/>
              <a:gd name="connsiteX2" fmla="*/ 4522124 w 4522124"/>
              <a:gd name="connsiteY2" fmla="*/ 7570124 h 7570124"/>
              <a:gd name="connsiteX3" fmla="*/ 764771 w 4522124"/>
              <a:gd name="connsiteY3" fmla="*/ 7570124 h 7570124"/>
              <a:gd name="connsiteX4" fmla="*/ 4178531 w 4522124"/>
              <a:gd name="connsiteY4" fmla="*/ 4156364 h 7570124"/>
              <a:gd name="connsiteX5" fmla="*/ 0 w 4522124"/>
              <a:gd name="connsiteY5" fmla="*/ 0 h 7570124"/>
              <a:gd name="connsiteX0" fmla="*/ 0 w 4522124"/>
              <a:gd name="connsiteY0" fmla="*/ 0 h 7570124"/>
              <a:gd name="connsiteX1" fmla="*/ 4522124 w 4522124"/>
              <a:gd name="connsiteY1" fmla="*/ 0 h 7570124"/>
              <a:gd name="connsiteX2" fmla="*/ 4522124 w 4522124"/>
              <a:gd name="connsiteY2" fmla="*/ 7570124 h 7570124"/>
              <a:gd name="connsiteX3" fmla="*/ 764771 w 4522124"/>
              <a:gd name="connsiteY3" fmla="*/ 7570124 h 7570124"/>
              <a:gd name="connsiteX4" fmla="*/ 4199962 w 4522124"/>
              <a:gd name="connsiteY4" fmla="*/ 4163508 h 7570124"/>
              <a:gd name="connsiteX5" fmla="*/ 0 w 4522124"/>
              <a:gd name="connsiteY5" fmla="*/ 0 h 7570124"/>
              <a:gd name="connsiteX0" fmla="*/ 0 w 4522124"/>
              <a:gd name="connsiteY0" fmla="*/ 0 h 7570124"/>
              <a:gd name="connsiteX1" fmla="*/ 4522124 w 4522124"/>
              <a:gd name="connsiteY1" fmla="*/ 0 h 7570124"/>
              <a:gd name="connsiteX2" fmla="*/ 4522124 w 4522124"/>
              <a:gd name="connsiteY2" fmla="*/ 7570124 h 7570124"/>
              <a:gd name="connsiteX3" fmla="*/ 764771 w 4522124"/>
              <a:gd name="connsiteY3" fmla="*/ 7570124 h 7570124"/>
              <a:gd name="connsiteX4" fmla="*/ 4173768 w 4522124"/>
              <a:gd name="connsiteY4" fmla="*/ 4163508 h 7570124"/>
              <a:gd name="connsiteX5" fmla="*/ 0 w 4522124"/>
              <a:gd name="connsiteY5" fmla="*/ 0 h 7570124"/>
              <a:gd name="connsiteX0" fmla="*/ 0 w 4522124"/>
              <a:gd name="connsiteY0" fmla="*/ 0 h 7570124"/>
              <a:gd name="connsiteX1" fmla="*/ 4493549 w 4522124"/>
              <a:gd name="connsiteY1" fmla="*/ 11906 h 7570124"/>
              <a:gd name="connsiteX2" fmla="*/ 4522124 w 4522124"/>
              <a:gd name="connsiteY2" fmla="*/ 7570124 h 7570124"/>
              <a:gd name="connsiteX3" fmla="*/ 764771 w 4522124"/>
              <a:gd name="connsiteY3" fmla="*/ 7570124 h 7570124"/>
              <a:gd name="connsiteX4" fmla="*/ 4173768 w 4522124"/>
              <a:gd name="connsiteY4" fmla="*/ 4163508 h 7570124"/>
              <a:gd name="connsiteX5" fmla="*/ 0 w 4522124"/>
              <a:gd name="connsiteY5" fmla="*/ 0 h 7570124"/>
              <a:gd name="connsiteX0" fmla="*/ 0 w 4522124"/>
              <a:gd name="connsiteY0" fmla="*/ 1 h 7570125"/>
              <a:gd name="connsiteX1" fmla="*/ 4505455 w 4522124"/>
              <a:gd name="connsiteY1" fmla="*/ 0 h 7570125"/>
              <a:gd name="connsiteX2" fmla="*/ 4522124 w 4522124"/>
              <a:gd name="connsiteY2" fmla="*/ 7570125 h 7570125"/>
              <a:gd name="connsiteX3" fmla="*/ 764771 w 4522124"/>
              <a:gd name="connsiteY3" fmla="*/ 7570125 h 7570125"/>
              <a:gd name="connsiteX4" fmla="*/ 4173768 w 4522124"/>
              <a:gd name="connsiteY4" fmla="*/ 4163509 h 7570125"/>
              <a:gd name="connsiteX5" fmla="*/ 0 w 4522124"/>
              <a:gd name="connsiteY5" fmla="*/ 1 h 7570125"/>
              <a:gd name="connsiteX0" fmla="*/ 0 w 4460211"/>
              <a:gd name="connsiteY0" fmla="*/ 23814 h 7570125"/>
              <a:gd name="connsiteX1" fmla="*/ 4443542 w 4460211"/>
              <a:gd name="connsiteY1" fmla="*/ 0 h 7570125"/>
              <a:gd name="connsiteX2" fmla="*/ 4460211 w 4460211"/>
              <a:gd name="connsiteY2" fmla="*/ 7570125 h 7570125"/>
              <a:gd name="connsiteX3" fmla="*/ 702858 w 4460211"/>
              <a:gd name="connsiteY3" fmla="*/ 7570125 h 7570125"/>
              <a:gd name="connsiteX4" fmla="*/ 4111855 w 4460211"/>
              <a:gd name="connsiteY4" fmla="*/ 4163509 h 7570125"/>
              <a:gd name="connsiteX5" fmla="*/ 0 w 4460211"/>
              <a:gd name="connsiteY5" fmla="*/ 23814 h 7570125"/>
              <a:gd name="connsiteX0" fmla="*/ 0 w 4512599"/>
              <a:gd name="connsiteY0" fmla="*/ 1 h 7570125"/>
              <a:gd name="connsiteX1" fmla="*/ 4495930 w 4512599"/>
              <a:gd name="connsiteY1" fmla="*/ 0 h 7570125"/>
              <a:gd name="connsiteX2" fmla="*/ 4512599 w 4512599"/>
              <a:gd name="connsiteY2" fmla="*/ 7570125 h 7570125"/>
              <a:gd name="connsiteX3" fmla="*/ 755246 w 4512599"/>
              <a:gd name="connsiteY3" fmla="*/ 7570125 h 7570125"/>
              <a:gd name="connsiteX4" fmla="*/ 4164243 w 4512599"/>
              <a:gd name="connsiteY4" fmla="*/ 4163509 h 7570125"/>
              <a:gd name="connsiteX5" fmla="*/ 0 w 4512599"/>
              <a:gd name="connsiteY5" fmla="*/ 1 h 7570125"/>
              <a:gd name="connsiteX0" fmla="*/ 0 w 4496388"/>
              <a:gd name="connsiteY0" fmla="*/ 1 h 7570125"/>
              <a:gd name="connsiteX1" fmla="*/ 4495930 w 4496388"/>
              <a:gd name="connsiteY1" fmla="*/ 0 h 7570125"/>
              <a:gd name="connsiteX2" fmla="*/ 4460212 w 4496388"/>
              <a:gd name="connsiteY2" fmla="*/ 7539169 h 7570125"/>
              <a:gd name="connsiteX3" fmla="*/ 755246 w 4496388"/>
              <a:gd name="connsiteY3" fmla="*/ 7570125 h 7570125"/>
              <a:gd name="connsiteX4" fmla="*/ 4164243 w 4496388"/>
              <a:gd name="connsiteY4" fmla="*/ 4163509 h 7570125"/>
              <a:gd name="connsiteX5" fmla="*/ 0 w 4496388"/>
              <a:gd name="connsiteY5" fmla="*/ 1 h 7570125"/>
              <a:gd name="connsiteX0" fmla="*/ 0 w 4498312"/>
              <a:gd name="connsiteY0" fmla="*/ 1 h 7570125"/>
              <a:gd name="connsiteX1" fmla="*/ 4495930 w 4498312"/>
              <a:gd name="connsiteY1" fmla="*/ 0 h 7570125"/>
              <a:gd name="connsiteX2" fmla="*/ 4498312 w 4498312"/>
              <a:gd name="connsiteY2" fmla="*/ 7560600 h 7570125"/>
              <a:gd name="connsiteX3" fmla="*/ 755246 w 4498312"/>
              <a:gd name="connsiteY3" fmla="*/ 7570125 h 7570125"/>
              <a:gd name="connsiteX4" fmla="*/ 4164243 w 4498312"/>
              <a:gd name="connsiteY4" fmla="*/ 4163509 h 7570125"/>
              <a:gd name="connsiteX5" fmla="*/ 0 w 4498312"/>
              <a:gd name="connsiteY5" fmla="*/ 1 h 7570125"/>
              <a:gd name="connsiteX0" fmla="*/ 0 w 4498312"/>
              <a:gd name="connsiteY0" fmla="*/ 1 h 7593937"/>
              <a:gd name="connsiteX1" fmla="*/ 4495930 w 4498312"/>
              <a:gd name="connsiteY1" fmla="*/ 0 h 7593937"/>
              <a:gd name="connsiteX2" fmla="*/ 4498312 w 4498312"/>
              <a:gd name="connsiteY2" fmla="*/ 7560600 h 7593937"/>
              <a:gd name="connsiteX3" fmla="*/ 807633 w 4498312"/>
              <a:gd name="connsiteY3" fmla="*/ 7593937 h 7593937"/>
              <a:gd name="connsiteX4" fmla="*/ 4164243 w 4498312"/>
              <a:gd name="connsiteY4" fmla="*/ 4163509 h 7593937"/>
              <a:gd name="connsiteX5" fmla="*/ 0 w 4498312"/>
              <a:gd name="connsiteY5" fmla="*/ 1 h 7593937"/>
              <a:gd name="connsiteX0" fmla="*/ 0 w 4498312"/>
              <a:gd name="connsiteY0" fmla="*/ 1 h 7560600"/>
              <a:gd name="connsiteX1" fmla="*/ 4495930 w 4498312"/>
              <a:gd name="connsiteY1" fmla="*/ 0 h 7560600"/>
              <a:gd name="connsiteX2" fmla="*/ 4498312 w 4498312"/>
              <a:gd name="connsiteY2" fmla="*/ 7560600 h 7560600"/>
              <a:gd name="connsiteX3" fmla="*/ 764771 w 4498312"/>
              <a:gd name="connsiteY3" fmla="*/ 7560600 h 7560600"/>
              <a:gd name="connsiteX4" fmla="*/ 4164243 w 4498312"/>
              <a:gd name="connsiteY4" fmla="*/ 4163509 h 7560600"/>
              <a:gd name="connsiteX5" fmla="*/ 0 w 4498312"/>
              <a:gd name="connsiteY5" fmla="*/ 1 h 75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8312" h="7560600">
                <a:moveTo>
                  <a:pt x="0" y="1"/>
                </a:moveTo>
                <a:lnTo>
                  <a:pt x="4495930" y="0"/>
                </a:lnTo>
                <a:cubicBezTo>
                  <a:pt x="4501486" y="2523375"/>
                  <a:pt x="4492756" y="5037225"/>
                  <a:pt x="4498312" y="7560600"/>
                </a:cubicBezTo>
                <a:lnTo>
                  <a:pt x="764771" y="7560600"/>
                </a:lnTo>
                <a:lnTo>
                  <a:pt x="4164243" y="4163509"/>
                </a:lnTo>
                <a:lnTo>
                  <a:pt x="0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entagon 24">
            <a:extLst>
              <a:ext uri="{FF2B5EF4-FFF2-40B4-BE49-F238E27FC236}">
                <a16:creationId xmlns:a16="http://schemas.microsoft.com/office/drawing/2014/main" id="{6E856B01-91D9-42C6-B616-58660F4BB23B}"/>
              </a:ext>
            </a:extLst>
          </p:cNvPr>
          <p:cNvSpPr/>
          <p:nvPr userDrawn="1"/>
        </p:nvSpPr>
        <p:spPr>
          <a:xfrm>
            <a:off x="0" y="7164000"/>
            <a:ext cx="410094" cy="252000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BEE10-A4F7-481A-8842-5F3094EA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3200" y="7182000"/>
            <a:ext cx="5360286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A98230-5AB0-0745-8C73-53CCB7A62AB3}"/>
              </a:ext>
            </a:extLst>
          </p:cNvPr>
          <p:cNvSpPr txBox="1"/>
          <p:nvPr userDrawn="1"/>
        </p:nvSpPr>
        <p:spPr bwMode="gray">
          <a:xfrm>
            <a:off x="520701" y="7181999"/>
            <a:ext cx="233380" cy="2339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00" b="1">
                <a:solidFill>
                  <a:schemeClr val="bg1"/>
                </a:solidFill>
                <a:latin typeface="+mj-lt"/>
              </a:rPr>
              <a:t>CF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EF35F96-6752-7746-B50A-D2E406EE1905}"/>
              </a:ext>
            </a:extLst>
          </p:cNvPr>
          <p:cNvCxnSpPr/>
          <p:nvPr userDrawn="1"/>
        </p:nvCxnSpPr>
        <p:spPr>
          <a:xfrm flipH="1">
            <a:off x="981614" y="7218000"/>
            <a:ext cx="0" cy="144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15024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 bwMode="gray"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0" y="-1"/>
            <a:ext cx="7669876" cy="755967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0700" y="1884671"/>
            <a:ext cx="5486631" cy="3144614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0839796" y="0"/>
            <a:ext cx="1496291" cy="1640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500">
                <a:solidFill>
                  <a:schemeClr val="tx1"/>
                </a:solidFill>
              </a:rPr>
              <a:t>Apply picture to background</a:t>
            </a:r>
          </a:p>
        </p:txBody>
      </p:sp>
      <p:sp>
        <p:nvSpPr>
          <p:cNvPr id="16" name="Pentagon 24">
            <a:extLst>
              <a:ext uri="{FF2B5EF4-FFF2-40B4-BE49-F238E27FC236}">
                <a16:creationId xmlns:a16="http://schemas.microsoft.com/office/drawing/2014/main" id="{F1A26DC4-42FC-482A-B9AE-A8ABC344DD92}"/>
              </a:ext>
            </a:extLst>
          </p:cNvPr>
          <p:cNvSpPr/>
          <p:nvPr userDrawn="1"/>
        </p:nvSpPr>
        <p:spPr>
          <a:xfrm>
            <a:off x="0" y="7164000"/>
            <a:ext cx="410094" cy="252000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47919-0F16-475C-BAB2-2B0DB89C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7669" y="7182000"/>
            <a:ext cx="1764486" cy="216000"/>
          </a:xfrm>
        </p:spPr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021455-CB30-4F6F-B609-2447E80E9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3200" y="7182000"/>
            <a:ext cx="5360286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4C1DFE4-141F-4172-89F3-4E7500D0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6142" y="7182000"/>
            <a:ext cx="1029027" cy="216000"/>
          </a:xfrm>
        </p:spPr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B87BF8-68D1-354A-8CA9-4F3BC59DD9F0}"/>
              </a:ext>
            </a:extLst>
          </p:cNvPr>
          <p:cNvSpPr txBox="1"/>
          <p:nvPr userDrawn="1"/>
        </p:nvSpPr>
        <p:spPr bwMode="gray">
          <a:xfrm>
            <a:off x="520701" y="7181999"/>
            <a:ext cx="233380" cy="2339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00" b="1">
                <a:solidFill>
                  <a:schemeClr val="bg1"/>
                </a:solidFill>
                <a:latin typeface="+mj-lt"/>
              </a:rPr>
              <a:t>CF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9EDA91-B97F-F343-9ACB-73C83DE925F0}"/>
              </a:ext>
            </a:extLst>
          </p:cNvPr>
          <p:cNvCxnSpPr/>
          <p:nvPr userDrawn="1"/>
        </p:nvCxnSpPr>
        <p:spPr>
          <a:xfrm flipH="1">
            <a:off x="981614" y="7218000"/>
            <a:ext cx="0" cy="144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14290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61D22-C22E-4E4E-9B5E-98E23B80A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DCB3C1-83DD-AA44-9163-14EB8DEE1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4B0962-B16B-2140-AE5B-F38D1EDF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BE52A-CCB1-944D-9A50-EFB28739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06CFA89C-E053-2F47-A69D-CF22BEB3894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282608" y="1478976"/>
            <a:ext cx="7883605" cy="1136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4E8E0BDB-C2E4-D44C-B416-127D3C766D5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82609" y="2791838"/>
            <a:ext cx="7883604" cy="1136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01459887-5D71-604C-AA56-48A7A3D41C4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282609" y="4096971"/>
            <a:ext cx="7883604" cy="1136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D7E484B5-CB1E-FA4F-9A08-7B76D40BD4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82609" y="5402104"/>
            <a:ext cx="7888504" cy="1136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0" name="Text Placeholder 32">
            <a:extLst>
              <a:ext uri="{FF2B5EF4-FFF2-40B4-BE49-F238E27FC236}">
                <a16:creationId xmlns:a16="http://schemas.microsoft.com/office/drawing/2014/main" id="{DEC1398C-DCCB-8845-8B8F-32167A013E5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25599" y="1398648"/>
            <a:ext cx="1505971" cy="1214120"/>
          </a:xfrm>
          <a:solidFill>
            <a:schemeClr val="accent1"/>
          </a:solidFill>
        </p:spPr>
        <p:txBody>
          <a:bodyPr lIns="7200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Text Placeholder 32">
            <a:extLst>
              <a:ext uri="{FF2B5EF4-FFF2-40B4-BE49-F238E27FC236}">
                <a16:creationId xmlns:a16="http://schemas.microsoft.com/office/drawing/2014/main" id="{CC7D3C08-3C81-7C4C-9B9C-1D164053DDB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25600" y="2711724"/>
            <a:ext cx="1505971" cy="1214120"/>
          </a:xfrm>
          <a:solidFill>
            <a:schemeClr val="accent2"/>
          </a:solidFill>
        </p:spPr>
        <p:txBody>
          <a:bodyPr lIns="7200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32">
            <a:extLst>
              <a:ext uri="{FF2B5EF4-FFF2-40B4-BE49-F238E27FC236}">
                <a16:creationId xmlns:a16="http://schemas.microsoft.com/office/drawing/2014/main" id="{B7F95B15-0E03-4044-8D7B-3D7BFE763C6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25598" y="4019838"/>
            <a:ext cx="1505971" cy="1214120"/>
          </a:xfrm>
          <a:solidFill>
            <a:schemeClr val="accent3"/>
          </a:solidFill>
        </p:spPr>
        <p:txBody>
          <a:bodyPr lIns="7200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id="{EFA98D09-B1C0-CF49-BEE7-219B4D7F8D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25600" y="5324652"/>
            <a:ext cx="1505971" cy="1214120"/>
          </a:xfrm>
          <a:solidFill>
            <a:schemeClr val="accent4"/>
          </a:solidFill>
        </p:spPr>
        <p:txBody>
          <a:bodyPr lIns="7200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71744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61D22-C22E-4E4E-9B5E-98E23B80A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DCB3C1-83DD-AA44-9163-14EB8DEE1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4B0962-B16B-2140-AE5B-F38D1EDF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BE52A-CCB1-944D-9A50-EFB28739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7" name="Text Placeholder 32">
            <a:extLst>
              <a:ext uri="{FF2B5EF4-FFF2-40B4-BE49-F238E27FC236}">
                <a16:creationId xmlns:a16="http://schemas.microsoft.com/office/drawing/2014/main" id="{B6049C9E-1023-3B4A-B796-B6D2B4024B2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1891" y="2274126"/>
            <a:ext cx="1879847" cy="252475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8" name="Text Placeholder 32">
            <a:extLst>
              <a:ext uri="{FF2B5EF4-FFF2-40B4-BE49-F238E27FC236}">
                <a16:creationId xmlns:a16="http://schemas.microsoft.com/office/drawing/2014/main" id="{A6CC71FE-3190-6F47-B906-6E875F1A88B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147617" y="2287461"/>
            <a:ext cx="1879847" cy="252475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9" name="Text Placeholder 32">
            <a:extLst>
              <a:ext uri="{FF2B5EF4-FFF2-40B4-BE49-F238E27FC236}">
                <a16:creationId xmlns:a16="http://schemas.microsoft.com/office/drawing/2014/main" id="{721A3A75-231D-7F4E-AAC4-CB7352E29C2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55542" y="2287461"/>
            <a:ext cx="1879847" cy="252475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0" name="Text Placeholder 32">
            <a:extLst>
              <a:ext uri="{FF2B5EF4-FFF2-40B4-BE49-F238E27FC236}">
                <a16:creationId xmlns:a16="http://schemas.microsoft.com/office/drawing/2014/main" id="{3557CFC2-F553-FF40-AA61-332DC3A58B0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271967" y="2299650"/>
            <a:ext cx="1879847" cy="252475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5" name="Text Placeholder 32">
            <a:extLst>
              <a:ext uri="{FF2B5EF4-FFF2-40B4-BE49-F238E27FC236}">
                <a16:creationId xmlns:a16="http://schemas.microsoft.com/office/drawing/2014/main" id="{8FAB9DEC-7441-9C40-BDBF-65A1620484D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39999" y="1407599"/>
            <a:ext cx="1951739" cy="752400"/>
          </a:xfrm>
          <a:solidFill>
            <a:schemeClr val="accent1"/>
          </a:solidFill>
        </p:spPr>
        <p:txBody>
          <a:bodyPr lIns="7200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6" name="Text Placeholder 32">
            <a:extLst>
              <a:ext uri="{FF2B5EF4-FFF2-40B4-BE49-F238E27FC236}">
                <a16:creationId xmlns:a16="http://schemas.microsoft.com/office/drawing/2014/main" id="{724A98F9-758C-1548-960C-D03F6549126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067132" y="1407599"/>
            <a:ext cx="1960332" cy="752400"/>
          </a:xfrm>
          <a:solidFill>
            <a:schemeClr val="accent2"/>
          </a:solidFill>
        </p:spPr>
        <p:txBody>
          <a:bodyPr lIns="7200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7" name="Text Placeholder 32">
            <a:extLst>
              <a:ext uri="{FF2B5EF4-FFF2-40B4-BE49-F238E27FC236}">
                <a16:creationId xmlns:a16="http://schemas.microsoft.com/office/drawing/2014/main" id="{A6351508-B6C7-6440-AA75-2B034196894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690127" y="1407599"/>
            <a:ext cx="1960332" cy="752400"/>
          </a:xfrm>
          <a:solidFill>
            <a:schemeClr val="accent3"/>
          </a:solidFill>
        </p:spPr>
        <p:txBody>
          <a:bodyPr lIns="7200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8" name="Text Placeholder 32">
            <a:extLst>
              <a:ext uri="{FF2B5EF4-FFF2-40B4-BE49-F238E27FC236}">
                <a16:creationId xmlns:a16="http://schemas.microsoft.com/office/drawing/2014/main" id="{78F2D950-F6D6-2E44-AB94-33BFBE6E73F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219372" y="1407599"/>
            <a:ext cx="1932442" cy="752400"/>
          </a:xfrm>
          <a:solidFill>
            <a:schemeClr val="accent4"/>
          </a:solidFill>
        </p:spPr>
        <p:txBody>
          <a:bodyPr lIns="72000" r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0567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D991-A3C1-BA47-B0C8-CE09F825D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3504AC-5F49-424B-8704-9EFE296A6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88BF9-331F-AA4D-9CF6-2AB4FC4F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49031-BFD1-394C-B483-FA2931214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A8E4D4CE-7EB2-8747-AFB3-D9E973F5AE3B}"/>
              </a:ext>
            </a:extLst>
          </p:cNvPr>
          <p:cNvSpPr/>
          <p:nvPr userDrawn="1"/>
        </p:nvSpPr>
        <p:spPr>
          <a:xfrm>
            <a:off x="0" y="1793304"/>
            <a:ext cx="410094" cy="27472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36CCDC86-D4F9-8649-AE87-A74F42F96E49}"/>
              </a:ext>
            </a:extLst>
          </p:cNvPr>
          <p:cNvSpPr/>
          <p:nvPr userDrawn="1"/>
        </p:nvSpPr>
        <p:spPr>
          <a:xfrm>
            <a:off x="0" y="2133548"/>
            <a:ext cx="410094" cy="27472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2A72E51A-F990-4B45-BC7D-A531F231024C}"/>
              </a:ext>
            </a:extLst>
          </p:cNvPr>
          <p:cNvSpPr/>
          <p:nvPr userDrawn="1"/>
        </p:nvSpPr>
        <p:spPr>
          <a:xfrm>
            <a:off x="0" y="2473792"/>
            <a:ext cx="410094" cy="27472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3F3CB1DD-339A-F54B-8356-F224181DC021}"/>
              </a:ext>
            </a:extLst>
          </p:cNvPr>
          <p:cNvSpPr/>
          <p:nvPr userDrawn="1"/>
        </p:nvSpPr>
        <p:spPr>
          <a:xfrm>
            <a:off x="0" y="2814036"/>
            <a:ext cx="410094" cy="27472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A5ED5B22-2671-594D-B2E4-9F99F53BB92E}"/>
              </a:ext>
            </a:extLst>
          </p:cNvPr>
          <p:cNvSpPr/>
          <p:nvPr userDrawn="1"/>
        </p:nvSpPr>
        <p:spPr>
          <a:xfrm>
            <a:off x="0" y="3154280"/>
            <a:ext cx="410094" cy="27472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A27BCBD4-CB2F-0B4E-ADA3-93CBFE75DBE1}"/>
              </a:ext>
            </a:extLst>
          </p:cNvPr>
          <p:cNvSpPr/>
          <p:nvPr userDrawn="1"/>
        </p:nvSpPr>
        <p:spPr>
          <a:xfrm>
            <a:off x="0" y="3494524"/>
            <a:ext cx="410094" cy="27472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52AD2B-91A3-8F48-811A-356D216EEB24}"/>
              </a:ext>
            </a:extLst>
          </p:cNvPr>
          <p:cNvSpPr/>
          <p:nvPr userDrawn="1"/>
        </p:nvSpPr>
        <p:spPr>
          <a:xfrm>
            <a:off x="8744989" y="1793304"/>
            <a:ext cx="1946824" cy="274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7CA3FC-65D4-8B43-A527-3F38EBAC658B}"/>
              </a:ext>
            </a:extLst>
          </p:cNvPr>
          <p:cNvSpPr/>
          <p:nvPr userDrawn="1"/>
        </p:nvSpPr>
        <p:spPr>
          <a:xfrm>
            <a:off x="8744989" y="2133548"/>
            <a:ext cx="1946824" cy="2747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1DDBE7-26EF-0C40-8EAF-81FAB5330163}"/>
              </a:ext>
            </a:extLst>
          </p:cNvPr>
          <p:cNvSpPr/>
          <p:nvPr userDrawn="1"/>
        </p:nvSpPr>
        <p:spPr>
          <a:xfrm>
            <a:off x="8744989" y="2473584"/>
            <a:ext cx="1946824" cy="2747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641504-FDD7-7545-BF2E-96D876CA5F0E}"/>
              </a:ext>
            </a:extLst>
          </p:cNvPr>
          <p:cNvSpPr/>
          <p:nvPr userDrawn="1"/>
        </p:nvSpPr>
        <p:spPr>
          <a:xfrm>
            <a:off x="8744989" y="2813620"/>
            <a:ext cx="1946824" cy="2747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88A158-E3E5-A74D-A560-2E494005F490}"/>
              </a:ext>
            </a:extLst>
          </p:cNvPr>
          <p:cNvSpPr/>
          <p:nvPr userDrawn="1"/>
        </p:nvSpPr>
        <p:spPr>
          <a:xfrm>
            <a:off x="8744989" y="3153702"/>
            <a:ext cx="1946824" cy="2747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C73F3D-67D8-7B4D-BC65-F9CBB36D0A0F}"/>
              </a:ext>
            </a:extLst>
          </p:cNvPr>
          <p:cNvSpPr/>
          <p:nvPr userDrawn="1"/>
        </p:nvSpPr>
        <p:spPr>
          <a:xfrm>
            <a:off x="8744989" y="3493738"/>
            <a:ext cx="1946824" cy="274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 Placeholder 32">
            <a:extLst>
              <a:ext uri="{FF2B5EF4-FFF2-40B4-BE49-F238E27FC236}">
                <a16:creationId xmlns:a16="http://schemas.microsoft.com/office/drawing/2014/main" id="{4E02B8B3-9AE1-9A4E-B06A-65AB1497011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9999" y="1825967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6" name="Text Placeholder 32">
            <a:extLst>
              <a:ext uri="{FF2B5EF4-FFF2-40B4-BE49-F238E27FC236}">
                <a16:creationId xmlns:a16="http://schemas.microsoft.com/office/drawing/2014/main" id="{253F53BA-DAB7-044F-BBCD-ABDEBF69B4B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24923" y="2166002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7" name="Text Placeholder 32">
            <a:extLst>
              <a:ext uri="{FF2B5EF4-FFF2-40B4-BE49-F238E27FC236}">
                <a16:creationId xmlns:a16="http://schemas.microsoft.com/office/drawing/2014/main" id="{C6D590D7-E517-834D-9AEF-1686ED15B0D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24922" y="2506037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8" name="Text Placeholder 32">
            <a:extLst>
              <a:ext uri="{FF2B5EF4-FFF2-40B4-BE49-F238E27FC236}">
                <a16:creationId xmlns:a16="http://schemas.microsoft.com/office/drawing/2014/main" id="{2ED3D3A2-A498-A846-B51F-5AA4D41E86C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5076" y="2846331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9" name="Text Placeholder 32">
            <a:extLst>
              <a:ext uri="{FF2B5EF4-FFF2-40B4-BE49-F238E27FC236}">
                <a16:creationId xmlns:a16="http://schemas.microsoft.com/office/drawing/2014/main" id="{8E00C797-C747-DF4C-8A79-C3AAECBD13E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40000" y="3186366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0" name="Text Placeholder 32">
            <a:extLst>
              <a:ext uri="{FF2B5EF4-FFF2-40B4-BE49-F238E27FC236}">
                <a16:creationId xmlns:a16="http://schemas.microsoft.com/office/drawing/2014/main" id="{CAB247E0-2FC3-CB48-8F08-ACFDABCFA7C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39999" y="3526401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2" name="Text Placeholder 32">
            <a:extLst>
              <a:ext uri="{FF2B5EF4-FFF2-40B4-BE49-F238E27FC236}">
                <a16:creationId xmlns:a16="http://schemas.microsoft.com/office/drawing/2014/main" id="{842423FA-3351-4F4B-94AF-6B3850E2DBE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9999" y="918552"/>
            <a:ext cx="8105237" cy="24206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3" name="Pentagon 42">
            <a:extLst>
              <a:ext uri="{FF2B5EF4-FFF2-40B4-BE49-F238E27FC236}">
                <a16:creationId xmlns:a16="http://schemas.microsoft.com/office/drawing/2014/main" id="{98017ABD-E153-7144-8485-702EB3FA970E}"/>
              </a:ext>
            </a:extLst>
          </p:cNvPr>
          <p:cNvSpPr/>
          <p:nvPr userDrawn="1"/>
        </p:nvSpPr>
        <p:spPr>
          <a:xfrm>
            <a:off x="0" y="3823464"/>
            <a:ext cx="410094" cy="27472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Pentagon 43">
            <a:extLst>
              <a:ext uri="{FF2B5EF4-FFF2-40B4-BE49-F238E27FC236}">
                <a16:creationId xmlns:a16="http://schemas.microsoft.com/office/drawing/2014/main" id="{30A0EB1F-2791-DF40-84FA-C32F4E490F57}"/>
              </a:ext>
            </a:extLst>
          </p:cNvPr>
          <p:cNvSpPr/>
          <p:nvPr userDrawn="1"/>
        </p:nvSpPr>
        <p:spPr>
          <a:xfrm>
            <a:off x="0" y="4163708"/>
            <a:ext cx="410094" cy="27472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Pentagon 44">
            <a:extLst>
              <a:ext uri="{FF2B5EF4-FFF2-40B4-BE49-F238E27FC236}">
                <a16:creationId xmlns:a16="http://schemas.microsoft.com/office/drawing/2014/main" id="{B63616B0-8907-FC49-8CD6-85E1EC222173}"/>
              </a:ext>
            </a:extLst>
          </p:cNvPr>
          <p:cNvSpPr/>
          <p:nvPr userDrawn="1"/>
        </p:nvSpPr>
        <p:spPr>
          <a:xfrm>
            <a:off x="0" y="4503952"/>
            <a:ext cx="410094" cy="27472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Pentagon 45">
            <a:extLst>
              <a:ext uri="{FF2B5EF4-FFF2-40B4-BE49-F238E27FC236}">
                <a16:creationId xmlns:a16="http://schemas.microsoft.com/office/drawing/2014/main" id="{195C36EA-AC3B-C242-A548-95CB49385035}"/>
              </a:ext>
            </a:extLst>
          </p:cNvPr>
          <p:cNvSpPr/>
          <p:nvPr userDrawn="1"/>
        </p:nvSpPr>
        <p:spPr>
          <a:xfrm>
            <a:off x="0" y="4844196"/>
            <a:ext cx="410094" cy="27472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Pentagon 46">
            <a:extLst>
              <a:ext uri="{FF2B5EF4-FFF2-40B4-BE49-F238E27FC236}">
                <a16:creationId xmlns:a16="http://schemas.microsoft.com/office/drawing/2014/main" id="{DD3475FC-9B5D-4E42-9244-CDAB424DBBAD}"/>
              </a:ext>
            </a:extLst>
          </p:cNvPr>
          <p:cNvSpPr/>
          <p:nvPr userDrawn="1"/>
        </p:nvSpPr>
        <p:spPr>
          <a:xfrm>
            <a:off x="0" y="5184440"/>
            <a:ext cx="410094" cy="27472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Pentagon 47">
            <a:extLst>
              <a:ext uri="{FF2B5EF4-FFF2-40B4-BE49-F238E27FC236}">
                <a16:creationId xmlns:a16="http://schemas.microsoft.com/office/drawing/2014/main" id="{4FF420B1-7769-4C47-AC72-B221B717C49F}"/>
              </a:ext>
            </a:extLst>
          </p:cNvPr>
          <p:cNvSpPr/>
          <p:nvPr userDrawn="1"/>
        </p:nvSpPr>
        <p:spPr>
          <a:xfrm>
            <a:off x="0" y="5524684"/>
            <a:ext cx="410094" cy="27472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BFCA83B-BEE4-E144-9489-BC5475264BD4}"/>
              </a:ext>
            </a:extLst>
          </p:cNvPr>
          <p:cNvSpPr/>
          <p:nvPr userDrawn="1"/>
        </p:nvSpPr>
        <p:spPr>
          <a:xfrm>
            <a:off x="8744989" y="3823464"/>
            <a:ext cx="1946824" cy="274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12EBE3D-588E-A546-9415-6CDF4459B45B}"/>
              </a:ext>
            </a:extLst>
          </p:cNvPr>
          <p:cNvSpPr/>
          <p:nvPr userDrawn="1"/>
        </p:nvSpPr>
        <p:spPr>
          <a:xfrm>
            <a:off x="8744989" y="4163708"/>
            <a:ext cx="1946824" cy="2747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D288719-F217-A144-B753-4E2F4D648AE8}"/>
              </a:ext>
            </a:extLst>
          </p:cNvPr>
          <p:cNvSpPr/>
          <p:nvPr userDrawn="1"/>
        </p:nvSpPr>
        <p:spPr>
          <a:xfrm>
            <a:off x="8744989" y="4503744"/>
            <a:ext cx="1946824" cy="2747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A6EEDF6-7197-8E48-94FD-A2284665D29E}"/>
              </a:ext>
            </a:extLst>
          </p:cNvPr>
          <p:cNvSpPr/>
          <p:nvPr userDrawn="1"/>
        </p:nvSpPr>
        <p:spPr>
          <a:xfrm>
            <a:off x="8744989" y="4843780"/>
            <a:ext cx="1946824" cy="2747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21AB7D7-ECEE-6448-AB5E-1AD2FB5F39C5}"/>
              </a:ext>
            </a:extLst>
          </p:cNvPr>
          <p:cNvSpPr/>
          <p:nvPr userDrawn="1"/>
        </p:nvSpPr>
        <p:spPr>
          <a:xfrm>
            <a:off x="8744989" y="5183862"/>
            <a:ext cx="1946824" cy="2747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D75DEF5-C2AE-594F-8C0C-833EA942AB2A}"/>
              </a:ext>
            </a:extLst>
          </p:cNvPr>
          <p:cNvSpPr/>
          <p:nvPr userDrawn="1"/>
        </p:nvSpPr>
        <p:spPr>
          <a:xfrm>
            <a:off x="8744989" y="5523898"/>
            <a:ext cx="1946824" cy="274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Placeholder 32">
            <a:extLst>
              <a:ext uri="{FF2B5EF4-FFF2-40B4-BE49-F238E27FC236}">
                <a16:creationId xmlns:a16="http://schemas.microsoft.com/office/drawing/2014/main" id="{04E6037A-FC7F-7B4C-A85E-D3977DAB797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39999" y="3856127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6" name="Text Placeholder 32">
            <a:extLst>
              <a:ext uri="{FF2B5EF4-FFF2-40B4-BE49-F238E27FC236}">
                <a16:creationId xmlns:a16="http://schemas.microsoft.com/office/drawing/2014/main" id="{ACF80D48-0C5D-0641-88B1-2835392BF80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4923" y="4196162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7" name="Text Placeholder 32">
            <a:extLst>
              <a:ext uri="{FF2B5EF4-FFF2-40B4-BE49-F238E27FC236}">
                <a16:creationId xmlns:a16="http://schemas.microsoft.com/office/drawing/2014/main" id="{0E6FDFD4-B77B-BE4D-9107-EB19D5E4E72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24922" y="4536197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8" name="Text Placeholder 32">
            <a:extLst>
              <a:ext uri="{FF2B5EF4-FFF2-40B4-BE49-F238E27FC236}">
                <a16:creationId xmlns:a16="http://schemas.microsoft.com/office/drawing/2014/main" id="{E4223F5C-2854-1F4D-BD54-EEBFC0F9888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5076" y="4876491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9" name="Text Placeholder 32">
            <a:extLst>
              <a:ext uri="{FF2B5EF4-FFF2-40B4-BE49-F238E27FC236}">
                <a16:creationId xmlns:a16="http://schemas.microsoft.com/office/drawing/2014/main" id="{9E3EE0F6-99A9-0048-9CA4-A8AA41AEEA4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40000" y="5216526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0" name="Text Placeholder 32">
            <a:extLst>
              <a:ext uri="{FF2B5EF4-FFF2-40B4-BE49-F238E27FC236}">
                <a16:creationId xmlns:a16="http://schemas.microsoft.com/office/drawing/2014/main" id="{6BD314C9-E91A-594A-9867-C045AB9B3FA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39999" y="5556561"/>
            <a:ext cx="8105237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1" name="Text Placeholder 32">
            <a:extLst>
              <a:ext uri="{FF2B5EF4-FFF2-40B4-BE49-F238E27FC236}">
                <a16:creationId xmlns:a16="http://schemas.microsoft.com/office/drawing/2014/main" id="{6674DED7-487E-A54B-8499-22ECCE436F5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791200" y="1825967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2" name="Text Placeholder 32">
            <a:extLst>
              <a:ext uri="{FF2B5EF4-FFF2-40B4-BE49-F238E27FC236}">
                <a16:creationId xmlns:a16="http://schemas.microsoft.com/office/drawing/2014/main" id="{84A73965-E32C-C54F-A2AB-7F57CD45FFF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791200" y="2166002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3" name="Text Placeholder 32">
            <a:extLst>
              <a:ext uri="{FF2B5EF4-FFF2-40B4-BE49-F238E27FC236}">
                <a16:creationId xmlns:a16="http://schemas.microsoft.com/office/drawing/2014/main" id="{8B975845-B165-C345-A399-6D39BBFAF95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8791200" y="2506037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4" name="Text Placeholder 32">
            <a:extLst>
              <a:ext uri="{FF2B5EF4-FFF2-40B4-BE49-F238E27FC236}">
                <a16:creationId xmlns:a16="http://schemas.microsoft.com/office/drawing/2014/main" id="{1A528574-7AE8-E94B-AD39-651E7E3CF4A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791200" y="2846331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5" name="Text Placeholder 32">
            <a:extLst>
              <a:ext uri="{FF2B5EF4-FFF2-40B4-BE49-F238E27FC236}">
                <a16:creationId xmlns:a16="http://schemas.microsoft.com/office/drawing/2014/main" id="{A9729F14-A259-A044-BC18-53FC6E11D18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791200" y="3186366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6" name="Text Placeholder 32">
            <a:extLst>
              <a:ext uri="{FF2B5EF4-FFF2-40B4-BE49-F238E27FC236}">
                <a16:creationId xmlns:a16="http://schemas.microsoft.com/office/drawing/2014/main" id="{231F4ACF-359C-4946-86FB-5C9D06BD91B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791200" y="3526401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7" name="Text Placeholder 32">
            <a:extLst>
              <a:ext uri="{FF2B5EF4-FFF2-40B4-BE49-F238E27FC236}">
                <a16:creationId xmlns:a16="http://schemas.microsoft.com/office/drawing/2014/main" id="{EE324122-B823-3A4A-A17F-2FAF0ECBFE0A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8791200" y="3856127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8" name="Text Placeholder 32">
            <a:extLst>
              <a:ext uri="{FF2B5EF4-FFF2-40B4-BE49-F238E27FC236}">
                <a16:creationId xmlns:a16="http://schemas.microsoft.com/office/drawing/2014/main" id="{D5ECCE9C-DD60-9742-928B-D10A64845A0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8790708" y="4196162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9" name="Text Placeholder 32">
            <a:extLst>
              <a:ext uri="{FF2B5EF4-FFF2-40B4-BE49-F238E27FC236}">
                <a16:creationId xmlns:a16="http://schemas.microsoft.com/office/drawing/2014/main" id="{74ED47F7-2FB4-E144-A918-A8E33538821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8790707" y="4536197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0" name="Text Placeholder 32">
            <a:extLst>
              <a:ext uri="{FF2B5EF4-FFF2-40B4-BE49-F238E27FC236}">
                <a16:creationId xmlns:a16="http://schemas.microsoft.com/office/drawing/2014/main" id="{B158B625-08F2-9042-9C2B-A8D42B67042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791200" y="4876491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1" name="Text Placeholder 32">
            <a:extLst>
              <a:ext uri="{FF2B5EF4-FFF2-40B4-BE49-F238E27FC236}">
                <a16:creationId xmlns:a16="http://schemas.microsoft.com/office/drawing/2014/main" id="{E5783DC9-4581-A844-B0B8-9E0FD5DBC5C7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8791200" y="5216526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2" name="Text Placeholder 32">
            <a:extLst>
              <a:ext uri="{FF2B5EF4-FFF2-40B4-BE49-F238E27FC236}">
                <a16:creationId xmlns:a16="http://schemas.microsoft.com/office/drawing/2014/main" id="{73BADCE5-2976-A848-9CE9-6719A0D85A85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8791200" y="5556561"/>
            <a:ext cx="1931749" cy="2420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0162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EE415-8AF9-7743-90AF-C0B1A68C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75359-2167-3041-9D7C-E5448FD64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35957-491C-804C-BC94-4A58A738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F59B3-FAE1-F546-A9E6-C3D51993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59B257C2-6A4D-FB42-B428-89C67978595C}"/>
              </a:ext>
            </a:extLst>
          </p:cNvPr>
          <p:cNvSpPr/>
          <p:nvPr userDrawn="1"/>
        </p:nvSpPr>
        <p:spPr>
          <a:xfrm>
            <a:off x="0" y="1805256"/>
            <a:ext cx="410094" cy="27472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1BFC0E35-1A1F-5148-A337-116DFB102C69}"/>
              </a:ext>
            </a:extLst>
          </p:cNvPr>
          <p:cNvSpPr/>
          <p:nvPr userDrawn="1"/>
        </p:nvSpPr>
        <p:spPr>
          <a:xfrm>
            <a:off x="0" y="2156613"/>
            <a:ext cx="410094" cy="27472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2BC404D-F37D-FB4C-8E2B-E26DB7C7D531}"/>
              </a:ext>
            </a:extLst>
          </p:cNvPr>
          <p:cNvSpPr/>
          <p:nvPr userDrawn="1"/>
        </p:nvSpPr>
        <p:spPr>
          <a:xfrm>
            <a:off x="0" y="2499657"/>
            <a:ext cx="410094" cy="27472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72A5E1FA-486D-4141-B0B5-8DD134615972}"/>
              </a:ext>
            </a:extLst>
          </p:cNvPr>
          <p:cNvSpPr/>
          <p:nvPr userDrawn="1"/>
        </p:nvSpPr>
        <p:spPr>
          <a:xfrm>
            <a:off x="0" y="2851014"/>
            <a:ext cx="410094" cy="27472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12E7924D-4CB1-304D-9783-4172CB261093}"/>
              </a:ext>
            </a:extLst>
          </p:cNvPr>
          <p:cNvSpPr/>
          <p:nvPr userDrawn="1"/>
        </p:nvSpPr>
        <p:spPr>
          <a:xfrm>
            <a:off x="0" y="3218997"/>
            <a:ext cx="410094" cy="27472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90087B91-298C-F14F-BAF3-76D264A84FA5}"/>
              </a:ext>
            </a:extLst>
          </p:cNvPr>
          <p:cNvSpPr/>
          <p:nvPr userDrawn="1"/>
        </p:nvSpPr>
        <p:spPr>
          <a:xfrm>
            <a:off x="0" y="3570354"/>
            <a:ext cx="410094" cy="27472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CE0C6F-BCF8-2F4A-8CAD-8569370D4C5E}"/>
              </a:ext>
            </a:extLst>
          </p:cNvPr>
          <p:cNvSpPr/>
          <p:nvPr userDrawn="1"/>
        </p:nvSpPr>
        <p:spPr>
          <a:xfrm>
            <a:off x="8744989" y="1805256"/>
            <a:ext cx="1946824" cy="274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8D3C1E-4C37-914A-9A75-0C68EFB25230}"/>
              </a:ext>
            </a:extLst>
          </p:cNvPr>
          <p:cNvSpPr/>
          <p:nvPr userDrawn="1"/>
        </p:nvSpPr>
        <p:spPr>
          <a:xfrm>
            <a:off x="8744989" y="2156613"/>
            <a:ext cx="1946824" cy="2747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FE217A-8D3B-1040-82C0-3F8610F69BB1}"/>
              </a:ext>
            </a:extLst>
          </p:cNvPr>
          <p:cNvSpPr/>
          <p:nvPr userDrawn="1"/>
        </p:nvSpPr>
        <p:spPr>
          <a:xfrm>
            <a:off x="8744989" y="2499657"/>
            <a:ext cx="1946824" cy="2747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64F8BB-C1D2-4D42-B734-EA06B8080341}"/>
              </a:ext>
            </a:extLst>
          </p:cNvPr>
          <p:cNvSpPr/>
          <p:nvPr userDrawn="1"/>
        </p:nvSpPr>
        <p:spPr>
          <a:xfrm>
            <a:off x="8744989" y="2851014"/>
            <a:ext cx="1946824" cy="2747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DC19E6-C970-034B-8870-14EED8B5F8E6}"/>
              </a:ext>
            </a:extLst>
          </p:cNvPr>
          <p:cNvSpPr/>
          <p:nvPr userDrawn="1"/>
        </p:nvSpPr>
        <p:spPr>
          <a:xfrm>
            <a:off x="8744989" y="3218997"/>
            <a:ext cx="1946824" cy="2747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34C085-F7B0-5741-842C-4B9C35FCAECE}"/>
              </a:ext>
            </a:extLst>
          </p:cNvPr>
          <p:cNvSpPr/>
          <p:nvPr userDrawn="1"/>
        </p:nvSpPr>
        <p:spPr>
          <a:xfrm>
            <a:off x="8744989" y="3570354"/>
            <a:ext cx="1946824" cy="274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 Placeholder 32">
            <a:extLst>
              <a:ext uri="{FF2B5EF4-FFF2-40B4-BE49-F238E27FC236}">
                <a16:creationId xmlns:a16="http://schemas.microsoft.com/office/drawing/2014/main" id="{521F4FCA-908C-444B-AF3D-629DB8988EA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9999" y="1805256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1" name="Text Placeholder 32">
            <a:extLst>
              <a:ext uri="{FF2B5EF4-FFF2-40B4-BE49-F238E27FC236}">
                <a16:creationId xmlns:a16="http://schemas.microsoft.com/office/drawing/2014/main" id="{963348EF-6E4A-7B46-A521-675E13E7EE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39999" y="2156613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2" name="Text Placeholder 32">
            <a:extLst>
              <a:ext uri="{FF2B5EF4-FFF2-40B4-BE49-F238E27FC236}">
                <a16:creationId xmlns:a16="http://schemas.microsoft.com/office/drawing/2014/main" id="{E36EF528-B4C5-6346-B3B5-970899E80C7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9999" y="2499657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EA9D6D3-3248-7D44-A3C7-82DB1C9A8FB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24923" y="2842112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9AB9F69E-FED9-D447-952F-08E591B7D9F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39999" y="3210095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A3903D59-5E3D-5F4D-92FE-5D4D16BC1C0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39999" y="3565903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2" name="Text Placeholder 32">
            <a:extLst>
              <a:ext uri="{FF2B5EF4-FFF2-40B4-BE49-F238E27FC236}">
                <a16:creationId xmlns:a16="http://schemas.microsoft.com/office/drawing/2014/main" id="{2313E956-9D98-4545-9AB2-7A4C212BA54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9999" y="918552"/>
            <a:ext cx="8105237" cy="24206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3" name="Pentagon 42">
            <a:extLst>
              <a:ext uri="{FF2B5EF4-FFF2-40B4-BE49-F238E27FC236}">
                <a16:creationId xmlns:a16="http://schemas.microsoft.com/office/drawing/2014/main" id="{0E7C87DE-8253-6A4B-A2BD-6D03D655DA07}"/>
              </a:ext>
            </a:extLst>
          </p:cNvPr>
          <p:cNvSpPr/>
          <p:nvPr userDrawn="1"/>
        </p:nvSpPr>
        <p:spPr>
          <a:xfrm>
            <a:off x="0" y="3948959"/>
            <a:ext cx="410094" cy="27472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Pentagon 43">
            <a:extLst>
              <a:ext uri="{FF2B5EF4-FFF2-40B4-BE49-F238E27FC236}">
                <a16:creationId xmlns:a16="http://schemas.microsoft.com/office/drawing/2014/main" id="{F7FEA711-0EE0-794F-B9D8-F5E6A0107379}"/>
              </a:ext>
            </a:extLst>
          </p:cNvPr>
          <p:cNvSpPr/>
          <p:nvPr userDrawn="1"/>
        </p:nvSpPr>
        <p:spPr>
          <a:xfrm>
            <a:off x="0" y="4300316"/>
            <a:ext cx="410094" cy="27472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Pentagon 44">
            <a:extLst>
              <a:ext uri="{FF2B5EF4-FFF2-40B4-BE49-F238E27FC236}">
                <a16:creationId xmlns:a16="http://schemas.microsoft.com/office/drawing/2014/main" id="{2AD46763-6431-1E4C-BC45-0A16BE2FDAD8}"/>
              </a:ext>
            </a:extLst>
          </p:cNvPr>
          <p:cNvSpPr/>
          <p:nvPr userDrawn="1"/>
        </p:nvSpPr>
        <p:spPr>
          <a:xfrm>
            <a:off x="0" y="4643360"/>
            <a:ext cx="410094" cy="27472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Pentagon 45">
            <a:extLst>
              <a:ext uri="{FF2B5EF4-FFF2-40B4-BE49-F238E27FC236}">
                <a16:creationId xmlns:a16="http://schemas.microsoft.com/office/drawing/2014/main" id="{61D719C5-1E1E-5245-BE13-C6295EAFF5C4}"/>
              </a:ext>
            </a:extLst>
          </p:cNvPr>
          <p:cNvSpPr/>
          <p:nvPr userDrawn="1"/>
        </p:nvSpPr>
        <p:spPr>
          <a:xfrm>
            <a:off x="0" y="4994717"/>
            <a:ext cx="410094" cy="27472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Pentagon 46">
            <a:extLst>
              <a:ext uri="{FF2B5EF4-FFF2-40B4-BE49-F238E27FC236}">
                <a16:creationId xmlns:a16="http://schemas.microsoft.com/office/drawing/2014/main" id="{CF061C64-11F3-374C-888B-B15CEFCF7E26}"/>
              </a:ext>
            </a:extLst>
          </p:cNvPr>
          <p:cNvSpPr/>
          <p:nvPr userDrawn="1"/>
        </p:nvSpPr>
        <p:spPr>
          <a:xfrm>
            <a:off x="0" y="5362700"/>
            <a:ext cx="410094" cy="27472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Pentagon 47">
            <a:extLst>
              <a:ext uri="{FF2B5EF4-FFF2-40B4-BE49-F238E27FC236}">
                <a16:creationId xmlns:a16="http://schemas.microsoft.com/office/drawing/2014/main" id="{3AE2A350-9870-FF40-B703-D9097EBBAF16}"/>
              </a:ext>
            </a:extLst>
          </p:cNvPr>
          <p:cNvSpPr/>
          <p:nvPr userDrawn="1"/>
        </p:nvSpPr>
        <p:spPr>
          <a:xfrm>
            <a:off x="0" y="5714057"/>
            <a:ext cx="410094" cy="27472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509C71-5AAB-3540-934B-272F20DB4883}"/>
              </a:ext>
            </a:extLst>
          </p:cNvPr>
          <p:cNvSpPr/>
          <p:nvPr userDrawn="1"/>
        </p:nvSpPr>
        <p:spPr>
          <a:xfrm>
            <a:off x="8744989" y="3948959"/>
            <a:ext cx="1946824" cy="274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6CF4C4B-3731-C145-94A5-6B92797D6971}"/>
              </a:ext>
            </a:extLst>
          </p:cNvPr>
          <p:cNvSpPr/>
          <p:nvPr userDrawn="1"/>
        </p:nvSpPr>
        <p:spPr>
          <a:xfrm>
            <a:off x="8744989" y="4300316"/>
            <a:ext cx="1946824" cy="2747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DD0A3A6-FE0D-FF48-85E6-8B9918F95A68}"/>
              </a:ext>
            </a:extLst>
          </p:cNvPr>
          <p:cNvSpPr/>
          <p:nvPr userDrawn="1"/>
        </p:nvSpPr>
        <p:spPr>
          <a:xfrm>
            <a:off x="8744989" y="4643360"/>
            <a:ext cx="1946824" cy="2747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96E3550-3392-8B46-979C-45DF6A0A6AE8}"/>
              </a:ext>
            </a:extLst>
          </p:cNvPr>
          <p:cNvSpPr/>
          <p:nvPr userDrawn="1"/>
        </p:nvSpPr>
        <p:spPr>
          <a:xfrm>
            <a:off x="8744989" y="4994717"/>
            <a:ext cx="1946824" cy="2747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900DFF7-A9CA-B640-8C50-7847ADB485BD}"/>
              </a:ext>
            </a:extLst>
          </p:cNvPr>
          <p:cNvSpPr/>
          <p:nvPr userDrawn="1"/>
        </p:nvSpPr>
        <p:spPr>
          <a:xfrm>
            <a:off x="8744989" y="5362700"/>
            <a:ext cx="1946824" cy="2747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741843C-8DC2-9A47-8C4A-D46541DBC84E}"/>
              </a:ext>
            </a:extLst>
          </p:cNvPr>
          <p:cNvSpPr/>
          <p:nvPr userDrawn="1"/>
        </p:nvSpPr>
        <p:spPr>
          <a:xfrm>
            <a:off x="8744989" y="5714057"/>
            <a:ext cx="1946824" cy="274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Placeholder 32">
            <a:extLst>
              <a:ext uri="{FF2B5EF4-FFF2-40B4-BE49-F238E27FC236}">
                <a16:creationId xmlns:a16="http://schemas.microsoft.com/office/drawing/2014/main" id="{60DD4072-9DFA-5C46-AA91-54570DC1EFF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39999" y="3948959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6" name="Text Placeholder 32">
            <a:extLst>
              <a:ext uri="{FF2B5EF4-FFF2-40B4-BE49-F238E27FC236}">
                <a16:creationId xmlns:a16="http://schemas.microsoft.com/office/drawing/2014/main" id="{66808C63-A634-7740-A01C-18FD10A796F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39999" y="4300316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7" name="Text Placeholder 32">
            <a:extLst>
              <a:ext uri="{FF2B5EF4-FFF2-40B4-BE49-F238E27FC236}">
                <a16:creationId xmlns:a16="http://schemas.microsoft.com/office/drawing/2014/main" id="{DD6C8D55-22AF-7643-AFE0-7795B32E97B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39999" y="4643360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8" name="Text Placeholder 32">
            <a:extLst>
              <a:ext uri="{FF2B5EF4-FFF2-40B4-BE49-F238E27FC236}">
                <a16:creationId xmlns:a16="http://schemas.microsoft.com/office/drawing/2014/main" id="{7FF02190-FA35-A143-BFD1-B39504A07D6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4923" y="4985815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9" name="Text Placeholder 32">
            <a:extLst>
              <a:ext uri="{FF2B5EF4-FFF2-40B4-BE49-F238E27FC236}">
                <a16:creationId xmlns:a16="http://schemas.microsoft.com/office/drawing/2014/main" id="{CE236B0D-82A9-7949-95B4-D28FF5B8D66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39999" y="5353798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0" name="Text Placeholder 32">
            <a:extLst>
              <a:ext uri="{FF2B5EF4-FFF2-40B4-BE49-F238E27FC236}">
                <a16:creationId xmlns:a16="http://schemas.microsoft.com/office/drawing/2014/main" id="{98E277D0-879C-F04D-841A-C6E402AB83F5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39999" y="5709606"/>
            <a:ext cx="8105237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3" name="Text Placeholder 32">
            <a:extLst>
              <a:ext uri="{FF2B5EF4-FFF2-40B4-BE49-F238E27FC236}">
                <a16:creationId xmlns:a16="http://schemas.microsoft.com/office/drawing/2014/main" id="{77B39BB2-E8B5-BA44-8486-0D0F3C6086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791200" y="1805256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4" name="Text Placeholder 32">
            <a:extLst>
              <a:ext uri="{FF2B5EF4-FFF2-40B4-BE49-F238E27FC236}">
                <a16:creationId xmlns:a16="http://schemas.microsoft.com/office/drawing/2014/main" id="{2271A009-B85E-E749-846D-7380081062D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791200" y="2156613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5" name="Text Placeholder 32">
            <a:extLst>
              <a:ext uri="{FF2B5EF4-FFF2-40B4-BE49-F238E27FC236}">
                <a16:creationId xmlns:a16="http://schemas.microsoft.com/office/drawing/2014/main" id="{2CE292A1-8E11-C042-A548-C713F5470D2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8791200" y="2499657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6" name="Text Placeholder 32">
            <a:extLst>
              <a:ext uri="{FF2B5EF4-FFF2-40B4-BE49-F238E27FC236}">
                <a16:creationId xmlns:a16="http://schemas.microsoft.com/office/drawing/2014/main" id="{8C4D69B7-B7E3-9343-96A2-43B835F91B3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791200" y="2842112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7" name="Text Placeholder 32">
            <a:extLst>
              <a:ext uri="{FF2B5EF4-FFF2-40B4-BE49-F238E27FC236}">
                <a16:creationId xmlns:a16="http://schemas.microsoft.com/office/drawing/2014/main" id="{A97C4DB4-66C1-FE40-83F4-58A2A3A0F9C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791200" y="3210095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8" name="Text Placeholder 32">
            <a:extLst>
              <a:ext uri="{FF2B5EF4-FFF2-40B4-BE49-F238E27FC236}">
                <a16:creationId xmlns:a16="http://schemas.microsoft.com/office/drawing/2014/main" id="{0C14FB51-59F8-2645-90A3-AA87746571A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791200" y="3565903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9" name="Text Placeholder 32">
            <a:extLst>
              <a:ext uri="{FF2B5EF4-FFF2-40B4-BE49-F238E27FC236}">
                <a16:creationId xmlns:a16="http://schemas.microsoft.com/office/drawing/2014/main" id="{FEB74D34-71CA-E645-BDFB-02E419D0CB0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8791200" y="3948959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0" name="Text Placeholder 32">
            <a:extLst>
              <a:ext uri="{FF2B5EF4-FFF2-40B4-BE49-F238E27FC236}">
                <a16:creationId xmlns:a16="http://schemas.microsoft.com/office/drawing/2014/main" id="{E01F50A4-7456-6C4E-AEA0-862F8209F7B0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8791200" y="4300316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1" name="Text Placeholder 32">
            <a:extLst>
              <a:ext uri="{FF2B5EF4-FFF2-40B4-BE49-F238E27FC236}">
                <a16:creationId xmlns:a16="http://schemas.microsoft.com/office/drawing/2014/main" id="{8AFF26E9-4BB4-614A-B008-A80FD67A273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8791200" y="4643360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2" name="Text Placeholder 32">
            <a:extLst>
              <a:ext uri="{FF2B5EF4-FFF2-40B4-BE49-F238E27FC236}">
                <a16:creationId xmlns:a16="http://schemas.microsoft.com/office/drawing/2014/main" id="{BC732E93-7CC6-784B-AEC2-C4CF435A3C2E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791200" y="4985815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3" name="Text Placeholder 32">
            <a:extLst>
              <a:ext uri="{FF2B5EF4-FFF2-40B4-BE49-F238E27FC236}">
                <a16:creationId xmlns:a16="http://schemas.microsoft.com/office/drawing/2014/main" id="{F8EF9D15-7982-324E-89B0-BCF8BB5E4463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8791200" y="5353798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4" name="Text Placeholder 32">
            <a:extLst>
              <a:ext uri="{FF2B5EF4-FFF2-40B4-BE49-F238E27FC236}">
                <a16:creationId xmlns:a16="http://schemas.microsoft.com/office/drawing/2014/main" id="{78836F07-80F8-6C44-863D-7B36C67F9DC3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8791200" y="5709606"/>
            <a:ext cx="1903926" cy="2836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5544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 marL="108000" indent="-108000">
              <a:spcAft>
                <a:spcPts val="0"/>
              </a:spcAft>
              <a:defRPr/>
            </a:lvl3pPr>
            <a:lvl4pPr indent="-108000">
              <a:spcAft>
                <a:spcPts val="0"/>
              </a:spcAft>
              <a:defRPr/>
            </a:lvl4pPr>
            <a:lvl5pPr indent="-108000">
              <a:spcAft>
                <a:spcPts val="0"/>
              </a:spcAft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20700" y="6764040"/>
            <a:ext cx="8345487" cy="217613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source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5D7FA-9D89-4DB4-8A82-5DAB1CB7695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A180FB6-FAD4-4094-B9DF-AD5371BB9AA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315DED-BC96-4FB5-BF74-706E097BF8F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109EB5B-0943-4078-BA02-F39F7D417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61918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999" y="360000"/>
            <a:ext cx="9631114" cy="5401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1403350"/>
            <a:ext cx="9650413" cy="50805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7669" y="7182000"/>
            <a:ext cx="1764486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011FF07-DBF0-45D9-9521-625EDFD9F55E}" type="datetime1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611" y="7182000"/>
            <a:ext cx="5360286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 [Edit in Insert menu &gt; Header/Footer dialog]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6142" y="7182000"/>
            <a:ext cx="1029027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0E81AF0-94D0-4847-BC9A-6D89D3FE68F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27A9FB-4DDF-44E0-AB2C-8991B4AA48AC}"/>
              </a:ext>
            </a:extLst>
          </p:cNvPr>
          <p:cNvGrpSpPr/>
          <p:nvPr userDrawn="1"/>
        </p:nvGrpSpPr>
        <p:grpSpPr>
          <a:xfrm>
            <a:off x="0" y="7036422"/>
            <a:ext cx="9593243" cy="529200"/>
            <a:chOff x="0" y="6875999"/>
            <a:chExt cx="9593243" cy="5292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79B7154-134D-4575-BF69-633C553274FB}"/>
                </a:ext>
              </a:extLst>
            </p:cNvPr>
            <p:cNvCxnSpPr/>
            <p:nvPr userDrawn="1"/>
          </p:nvCxnSpPr>
          <p:spPr>
            <a:xfrm>
              <a:off x="0" y="6876000"/>
              <a:ext cx="90640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2CF7AC-D69E-4FF6-9B3C-6F3873F5C37C}"/>
                </a:ext>
              </a:extLst>
            </p:cNvPr>
            <p:cNvCxnSpPr>
              <a:cxnSpLocks noChangeAspect="1"/>
            </p:cNvCxnSpPr>
            <p:nvPr userDrawn="1"/>
          </p:nvCxnSpPr>
          <p:spPr>
            <a:xfrm>
              <a:off x="9064044" y="6875999"/>
              <a:ext cx="529199" cy="5292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entagon 24">
            <a:extLst>
              <a:ext uri="{FF2B5EF4-FFF2-40B4-BE49-F238E27FC236}">
                <a16:creationId xmlns:a16="http://schemas.microsoft.com/office/drawing/2014/main" id="{503067D2-5FBB-4CE3-AF13-D4D1A405BF1B}"/>
              </a:ext>
            </a:extLst>
          </p:cNvPr>
          <p:cNvSpPr/>
          <p:nvPr userDrawn="1"/>
        </p:nvSpPr>
        <p:spPr>
          <a:xfrm>
            <a:off x="0" y="7164000"/>
            <a:ext cx="410094" cy="252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0E01C8-D8E8-4A0F-878F-4523FE93BA47}"/>
              </a:ext>
            </a:extLst>
          </p:cNvPr>
          <p:cNvSpPr txBox="1"/>
          <p:nvPr userDrawn="1"/>
        </p:nvSpPr>
        <p:spPr bwMode="gray">
          <a:xfrm>
            <a:off x="520701" y="7181999"/>
            <a:ext cx="233380" cy="2339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000" b="1">
                <a:latin typeface="+mj-lt"/>
              </a:rPr>
              <a:t>CF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CAFCD5-4E14-430F-B566-05E5EDB3C83E}"/>
              </a:ext>
            </a:extLst>
          </p:cNvPr>
          <p:cNvCxnSpPr/>
          <p:nvPr userDrawn="1"/>
        </p:nvCxnSpPr>
        <p:spPr>
          <a:xfrm flipH="1">
            <a:off x="981614" y="7218000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27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80" r:id="rId3"/>
    <p:sldLayoutId id="2147483682" r:id="rId4"/>
    <p:sldLayoutId id="2147483692" r:id="rId5"/>
    <p:sldLayoutId id="2147483693" r:id="rId6"/>
    <p:sldLayoutId id="2147483694" r:id="rId7"/>
    <p:sldLayoutId id="2147483695" r:id="rId8"/>
    <p:sldLayoutId id="2147483674" r:id="rId9"/>
    <p:sldLayoutId id="2147483676" r:id="rId10"/>
    <p:sldLayoutId id="2147483683" r:id="rId11"/>
    <p:sldLayoutId id="2147483678" r:id="rId12"/>
    <p:sldLayoutId id="2147483679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84" r:id="rId21"/>
  </p:sldLayoutIdLst>
  <p:transition>
    <p:fade/>
  </p:transition>
  <p:hf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4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136800" indent="-136800" algn="l" defTabSz="10079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270000" indent="-136800" algn="l" defTabSz="10079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Tahoma" panose="020B060403050404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800" indent="-136800" algn="l" defTabSz="10079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0" indent="-136800" algn="l" defTabSz="100794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accent1"/>
        </a:buClr>
        <a:buFont typeface="Tahoma" panose="020B060403050404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8" userDrawn="1">
          <p15:clr>
            <a:srgbClr val="F26B43"/>
          </p15:clr>
        </p15:guide>
        <p15:guide id="2" pos="6407" userDrawn="1">
          <p15:clr>
            <a:srgbClr val="F26B43"/>
          </p15:clr>
        </p15:guide>
        <p15:guide id="3" orient="horz" pos="1134" userDrawn="1">
          <p15:clr>
            <a:srgbClr val="F26B43"/>
          </p15:clr>
        </p15:guide>
        <p15:guide id="4" orient="horz" pos="4082" userDrawn="1">
          <p15:clr>
            <a:srgbClr val="F26B43"/>
          </p15:clr>
        </p15:guide>
        <p15:guide id="5" orient="horz" pos="884" userDrawn="1">
          <p15:clr>
            <a:srgbClr val="F26B43"/>
          </p15:clr>
        </p15:guide>
        <p15:guide id="6" orient="horz" pos="226" userDrawn="1">
          <p15:clr>
            <a:srgbClr val="F26B43"/>
          </p15:clr>
        </p15:guide>
        <p15:guide id="7" orient="horz" pos="5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8DF94-2946-2E4D-857D-77591243BE6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ICS leadership platform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0033D-99A6-7642-890B-901D13943CE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E81AF0-94D0-4847-BC9A-6D89D3FE68F7}" type="slidenum">
              <a:rPr lang="en-GB" smtClean="0"/>
              <a:pPr/>
              <a:t>0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B517E7-DCC5-D843-8645-4C24CA5D6930}"/>
              </a:ext>
            </a:extLst>
          </p:cNvPr>
          <p:cNvSpPr/>
          <p:nvPr/>
        </p:nvSpPr>
        <p:spPr>
          <a:xfrm>
            <a:off x="1301611" y="494287"/>
            <a:ext cx="782683" cy="23957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1400" b="1" dirty="0"/>
              <a:t>Community based care and Hospital based care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0AED48-EADD-6949-964B-03569248156A}"/>
              </a:ext>
            </a:extLst>
          </p:cNvPr>
          <p:cNvSpPr/>
          <p:nvPr/>
        </p:nvSpPr>
        <p:spPr>
          <a:xfrm>
            <a:off x="1301612" y="3132221"/>
            <a:ext cx="782683" cy="18210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1400" b="1" dirty="0"/>
              <a:t>Health and Social Care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77FAA4-85BA-C54D-8BF9-8524C5743566}"/>
              </a:ext>
            </a:extLst>
          </p:cNvPr>
          <p:cNvSpPr/>
          <p:nvPr/>
        </p:nvSpPr>
        <p:spPr>
          <a:xfrm>
            <a:off x="1301611" y="5150688"/>
            <a:ext cx="782683" cy="18210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1400" b="1" dirty="0"/>
              <a:t>Physical and Mental Health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BAC71D-3D1C-8949-BFC4-7D8D8086D407}"/>
              </a:ext>
            </a:extLst>
          </p:cNvPr>
          <p:cNvSpPr txBox="1"/>
          <p:nvPr/>
        </p:nvSpPr>
        <p:spPr>
          <a:xfrm>
            <a:off x="2354645" y="473578"/>
            <a:ext cx="2941975" cy="20322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A&amp;E attendance rate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Bowel cancer screening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Breast cancer screening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Detection of cancer in A&amp;E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Diabetes education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Diabetes management 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Diabetic foot amputations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GP referrals to acute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Maternal mortality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Occupied bed days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Preventable deaths </a:t>
            </a:r>
          </a:p>
          <a:p>
            <a:pPr defTabSz="1007943">
              <a:buClr>
                <a:schemeClr val="accent1"/>
              </a:buClr>
            </a:pPr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410926-E58A-734E-B5C4-8328824E784E}"/>
              </a:ext>
            </a:extLst>
          </p:cNvPr>
          <p:cNvSpPr txBox="1"/>
          <p:nvPr/>
        </p:nvSpPr>
        <p:spPr>
          <a:xfrm>
            <a:off x="2354644" y="3179175"/>
            <a:ext cx="2941976" cy="182104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80975" indent="-180975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A&amp;E attendances - homeless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A&amp;E attendances – residential care homes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At home after discharge 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Deaths at home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Delayed discharges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Employment gap – long term conditions</a:t>
            </a:r>
          </a:p>
          <a:p>
            <a:pPr algn="l" defTabSz="1007943">
              <a:buClr>
                <a:schemeClr val="accent2"/>
              </a:buClr>
            </a:pPr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1FB804-ABD5-6344-87EE-58D3BDA2FAB3}"/>
              </a:ext>
            </a:extLst>
          </p:cNvPr>
          <p:cNvSpPr txBox="1"/>
          <p:nvPr/>
        </p:nvSpPr>
        <p:spPr>
          <a:xfrm>
            <a:off x="-3867450" y="3192020"/>
            <a:ext cx="2117572" cy="201193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08000" indent="-108000" algn="l" defTabSz="1007943"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100"/>
              <a:t>Homeless A&amp;E attendances</a:t>
            </a:r>
          </a:p>
          <a:p>
            <a:pPr marL="108000" indent="-108000" algn="l" defTabSz="1007943"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100"/>
              <a:t>Social admissions</a:t>
            </a:r>
          </a:p>
          <a:p>
            <a:pPr marL="108000" indent="-108000" algn="l" defTabSz="1007943"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1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A4B090-813A-0B46-9396-8FC0D589DECB}"/>
              </a:ext>
            </a:extLst>
          </p:cNvPr>
          <p:cNvSpPr txBox="1"/>
          <p:nvPr/>
        </p:nvSpPr>
        <p:spPr>
          <a:xfrm>
            <a:off x="-3915903" y="3802449"/>
            <a:ext cx="2415099" cy="148502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108000" indent="-108000" defTabSz="1007943"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100"/>
            </a:lvl1pPr>
          </a:lstStyle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412D70-335F-0F30-AEA1-86F58D3FE74D}"/>
              </a:ext>
            </a:extLst>
          </p:cNvPr>
          <p:cNvSpPr/>
          <p:nvPr/>
        </p:nvSpPr>
        <p:spPr>
          <a:xfrm rot="5400000">
            <a:off x="5431012" y="-3106713"/>
            <a:ext cx="216000" cy="67270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1400" b="1" dirty="0"/>
              <a:t>Metric name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669E05-C967-CF8E-B397-F21059C02ACF}"/>
              </a:ext>
            </a:extLst>
          </p:cNvPr>
          <p:cNvSpPr txBox="1"/>
          <p:nvPr/>
        </p:nvSpPr>
        <p:spPr>
          <a:xfrm>
            <a:off x="5909922" y="473579"/>
            <a:ext cx="2992636" cy="20322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Readmission within 30 days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Readmission within 30 days for cardiac conditions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Reported vs expected CVD prevalence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Reported vs expected diabetes prevalence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Static prescription CVD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Sufficient support for cancer care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Sufficient support from GP 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Support for smokers</a:t>
            </a:r>
          </a:p>
          <a:p>
            <a:pPr marL="180975" indent="-180975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Two months wait – Cancer treatment</a:t>
            </a:r>
          </a:p>
          <a:p>
            <a:pPr marL="108000" indent="-108000" defTabSz="1007943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878D6B-5296-5FD7-0C8B-B4C7830EF45F}"/>
              </a:ext>
            </a:extLst>
          </p:cNvPr>
          <p:cNvSpPr txBox="1"/>
          <p:nvPr/>
        </p:nvSpPr>
        <p:spPr>
          <a:xfrm>
            <a:off x="5909922" y="3179175"/>
            <a:ext cx="2941976" cy="182104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Fracture admissions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Mortality from falls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Pressure ulcers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Rate of falls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Social admissions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Stranded patients</a:t>
            </a:r>
          </a:p>
          <a:p>
            <a:pPr marL="180975" indent="-180975" algn="l" defTabSz="1007943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Super stranded patients</a:t>
            </a:r>
          </a:p>
          <a:p>
            <a:pPr algn="l" defTabSz="1007943">
              <a:buClr>
                <a:schemeClr val="accent2"/>
              </a:buClr>
            </a:pP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1AA6BAD-EBF9-5B40-6DDB-33F31B5C88CD}"/>
              </a:ext>
            </a:extLst>
          </p:cNvPr>
          <p:cNvSpPr txBox="1"/>
          <p:nvPr/>
        </p:nvSpPr>
        <p:spPr>
          <a:xfrm>
            <a:off x="2354644" y="5197642"/>
            <a:ext cx="2941976" cy="182104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80975" indent="-180975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A&amp;E attendances – Mental Health</a:t>
            </a:r>
          </a:p>
          <a:p>
            <a:pPr marL="180975" indent="-180975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Care </a:t>
            </a:r>
            <a:r>
              <a:rPr lang="en-US" sz="1400" dirty="0" err="1"/>
              <a:t>Programme</a:t>
            </a:r>
            <a:r>
              <a:rPr lang="en-US" sz="1400" dirty="0"/>
              <a:t> Approach</a:t>
            </a:r>
          </a:p>
          <a:p>
            <a:pPr marL="180975" indent="-180975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Employment gap – mental health</a:t>
            </a:r>
          </a:p>
          <a:p>
            <a:pPr marL="180975" indent="-180975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Four weeks wait – CYP mental health</a:t>
            </a:r>
          </a:p>
          <a:p>
            <a:pPr marL="180975" indent="-180975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Mental Health Act</a:t>
            </a:r>
          </a:p>
          <a:p>
            <a:pPr marL="180975" indent="-180975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Mental health attendance rate </a:t>
            </a:r>
          </a:p>
          <a:p>
            <a:pPr marL="180975" indent="-180975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Mental health crisis plans</a:t>
            </a:r>
          </a:p>
          <a:p>
            <a:pPr marL="180975" indent="-180975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Self-harm admissions</a:t>
            </a:r>
          </a:p>
          <a:p>
            <a:pPr marL="108000" indent="-108000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CFA59A-D9EB-5879-1BC3-D00CBB8578C3}"/>
              </a:ext>
            </a:extLst>
          </p:cNvPr>
          <p:cNvSpPr txBox="1"/>
          <p:nvPr/>
        </p:nvSpPr>
        <p:spPr>
          <a:xfrm>
            <a:off x="5909922" y="5203959"/>
            <a:ext cx="2941976" cy="182104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80975" indent="-180975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Substance misuses admissions</a:t>
            </a:r>
          </a:p>
          <a:p>
            <a:pPr marL="180975" indent="-180975" defTabSz="100794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Years lost due to suicide</a:t>
            </a:r>
          </a:p>
        </p:txBody>
      </p:sp>
    </p:spTree>
    <p:extLst>
      <p:ext uri="{BB962C8B-B14F-4D97-AF65-F5344CB8AC3E}">
        <p14:creationId xmlns:p14="http://schemas.microsoft.com/office/powerpoint/2010/main" val="26680898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F Colour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6A5B8"/>
      </a:accent1>
      <a:accent2>
        <a:srgbClr val="DD0075"/>
      </a:accent2>
      <a:accent3>
        <a:srgbClr val="F9B122"/>
      </a:accent3>
      <a:accent4>
        <a:srgbClr val="429F65"/>
      </a:accent4>
      <a:accent5>
        <a:srgbClr val="4D227A"/>
      </a:accent5>
      <a:accent6>
        <a:srgbClr val="EE7203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t" anchorCtr="0"/>
      <a:lstStyle>
        <a:defPPr algn="l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noAutofit/>
      </a:bodyPr>
      <a:lstStyle>
        <a:defPPr marL="108000" indent="-108000" algn="l" defTabSz="1007943">
          <a:spcAft>
            <a:spcPts val="300"/>
          </a:spcAft>
          <a:buClr>
            <a:schemeClr val="accent1"/>
          </a:buClr>
          <a:buFont typeface="Arial" panose="020B0604020202020204" pitchFamily="34" charset="0"/>
          <a:buChar char="•"/>
          <a:defRPr sz="14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CF_PowerPoint template_191120_UK" id="{BB26B7A4-FF4F-A24A-AA37-ACA7ED6F6CB8}" vid="{B0087344-5490-8E40-9927-861ACCC1A4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1C95E00DDC2F4A875693059EAFD85F" ma:contentTypeVersion="4" ma:contentTypeDescription="Create a new document." ma:contentTypeScope="" ma:versionID="e7c06a5a8164002e82953ad34d7064e4">
  <xsd:schema xmlns:xsd="http://www.w3.org/2001/XMLSchema" xmlns:xs="http://www.w3.org/2001/XMLSchema" xmlns:p="http://schemas.microsoft.com/office/2006/metadata/properties" xmlns:ns2="95cfba1c-55c2-42b9-81a5-186414bb06f7" targetNamespace="http://schemas.microsoft.com/office/2006/metadata/properties" ma:root="true" ma:fieldsID="36775135ffa81b7e7ff0324a79c163e4" ns2:_="">
    <xsd:import namespace="95cfba1c-55c2-42b9-81a5-186414bb06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fba1c-55c2-42b9-81a5-186414bb06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B57BD1-984F-4E90-AF63-E118169650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B93BC8-1C2A-4440-BCB0-3F978AF0A2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cfba1c-55c2-42b9-81a5-186414bb06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C6EC2A-A3B7-47BD-86A1-ECA44D0B0A72}">
  <ds:schemaRefs>
    <ds:schemaRef ds:uri="95cfba1c-55c2-42b9-81a5-186414bb06f7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2b04c454-3816-4414-944d-37ff907f73d1}" enabled="0" method="" siteId="{2b04c454-3816-4414-944d-37ff907f73d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195</Words>
  <Application>Microsoft Macintosh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Metrics work on ICE</dc:title>
  <dc:creator>Ben Richardson</dc:creator>
  <cp:lastModifiedBy>Rosie Webber</cp:lastModifiedBy>
  <cp:revision>3</cp:revision>
  <dcterms:created xsi:type="dcterms:W3CDTF">2022-05-11T15:40:59Z</dcterms:created>
  <dcterms:modified xsi:type="dcterms:W3CDTF">2022-05-31T14:54:29Z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0x0101007A1C95E00DDC2F4A875693059EAFD85F</vt:lpwstr>
  </property>
</Properties>
</file>